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8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gentownedrealty.com/" TargetMode="External"/><Relationship Id="rId5" Type="http://schemas.openxmlformats.org/officeDocument/2006/relationships/hyperlink" Target="mailto:jill@agentowned.com" TargetMode="External"/><Relationship Id="rId10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6" b="646"/>
          <a:stretch/>
        </p:blipFill>
        <p:spPr bwMode="auto">
          <a:xfrm>
            <a:off x="534478" y="515194"/>
            <a:ext cx="7160643" cy="471208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-5246" y="0"/>
            <a:ext cx="82400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n w="3175">
                  <a:noFill/>
                </a:ln>
                <a:latin typeface="Adobe Handwriting Frank" panose="03080402040302070206" pitchFamily="66" charset="0"/>
              </a:rPr>
              <a:t>Just Listed - True Mother-in-Law Suite w/Separate Entrance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806396"/>
            <a:ext cx="8229600" cy="2155793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Welcome to 151 Osprey Lane in Limehouse Village! Taylor floor plan offers a rare 2+1 tandem garage and a private next-gen/in-law suite featuring its own kitchenette, full bath with walk-in shower, bedroom, and separate entrance—plus interior access to the main foyer. The main home boasts a formal dining room, and an open-concept layout. The kitchen is beautifully appointed with white cabinetry, subway tile backsplash, quartz countertops, pantry, large island, and stainless steel appliances including gas range. Upstairs you'll find a spacious loft, large secondary bedrooms with a shared full bath, laundry room, and an oversized owner's suite with tiled walk-in shower, dual sinks, water closet, linen storage, and walk-in closet. Corner lot with pond views, patio and fully fenced back yard.</a:t>
            </a:r>
          </a:p>
          <a:p>
            <a:r>
              <a:rPr lang="en-US" sz="12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Tankless water heater. Limehouse Village is conveniently located off the newly opened Berlin G. Myers Parkway with community pool, dog park, walking/jogging trails, park, and trash service included.</a:t>
            </a:r>
          </a:p>
          <a:p>
            <a:r>
              <a:rPr lang="en-US" sz="12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The downstairs </a:t>
            </a:r>
            <a:r>
              <a:rPr lang="en-US" sz="1200" dirty="0" err="1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nextgen</a:t>
            </a:r>
            <a:r>
              <a:rPr lang="en-US" sz="12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space could be used as a second master suite if desired.</a:t>
            </a:r>
          </a:p>
        </p:txBody>
      </p:sp>
      <p:pic>
        <p:nvPicPr>
          <p:cNvPr id="17" name="Picture 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91609" y="7954163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86623" y="7954163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304790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Jill </a:t>
            </a:r>
            <a:r>
              <a:rPr lang="en-US" sz="1600" b="1" dirty="0" err="1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Marcacci</a:t>
            </a:r>
            <a:endParaRPr lang="en-US" sz="1600" b="1" dirty="0">
              <a:latin typeface="Avenir Next LT Pro Light" panose="020B03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843-297-5590</a:t>
            </a:r>
            <a:b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5"/>
              </a:rPr>
              <a:t>jill@agentowned.com</a:t>
            </a: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8600" y="9842956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AgentOwned Realty Co. Preferred Group, Inc. | 824 Johnnie </a:t>
            </a:r>
            <a:r>
              <a:rPr lang="en-US" sz="800" dirty="0" err="1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Dodds</a:t>
            </a:r>
            <a:r>
              <a:rPr lang="en-US" sz="8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85816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Stan Huff</a:t>
            </a: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843-670-2835</a:t>
            </a:r>
            <a:b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5"/>
              </a:rPr>
              <a:t>stan.huff@agentowned.com</a:t>
            </a: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20164" y="9598645"/>
            <a:ext cx="184056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6"/>
              </a:rPr>
              <a:t>www.agentownedrealty.com</a:t>
            </a:r>
            <a:endParaRPr lang="en-US" sz="1000" dirty="0">
              <a:latin typeface="Avenir Next LT Pro Light" panose="020B0304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06384" y="9037569"/>
            <a:ext cx="1021651" cy="536147"/>
          </a:xfrm>
          <a:prstGeom prst="rect">
            <a:avLst/>
          </a:prstGeom>
        </p:spPr>
      </p:pic>
      <p:pic>
        <p:nvPicPr>
          <p:cNvPr id="24" name="Picture 5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5" y="7955802"/>
            <a:ext cx="1448980" cy="965986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081637" y="7954163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4B5DC0B-1849-5E0C-0CD2-56815B18DE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246" y="5219248"/>
            <a:ext cx="8240091" cy="595174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151 Osprey Ridge Lane</a:t>
            </a:r>
            <a:b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Limehouse Village | Summerville, SC 29483 | MLS# 26000276 | $495,000</a:t>
            </a: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A689FEEA-9BDF-1991-5FED-149FA3E1B47F}"/>
              </a:ext>
            </a:extLst>
          </p:cNvPr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776652" y="7954795"/>
            <a:ext cx="1452000" cy="968000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</TotalTime>
  <Words>274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Handwriting Frank</vt:lpstr>
      <vt:lpstr>Arial</vt:lpstr>
      <vt:lpstr>Avenir Next LT Pro Light</vt:lpstr>
      <vt:lpstr>Calibri</vt:lpstr>
      <vt:lpstr>Office Theme</vt:lpstr>
      <vt:lpstr>151 Osprey Ridge Lane Limehouse Village | Summerville, SC 29483 | MLS# 26000276 | $495,000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121</cp:revision>
  <dcterms:created xsi:type="dcterms:W3CDTF">2006-08-16T00:00:00Z</dcterms:created>
  <dcterms:modified xsi:type="dcterms:W3CDTF">2026-01-14T17:27:55Z</dcterms:modified>
</cp:coreProperties>
</file>