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515194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0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Just Listed - True Mother-in-Law Suite w/Separate Entrance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806396"/>
            <a:ext cx="8229600" cy="215579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Welcome to 151 Osprey Lane in Limehouse Village! Taylor floor plan offers a rare 2+1 tandem garage and a private next-gen/in-law suite featuring its own kitchenette, full bath with walk-in shower, bedroom, and separate entrance—plus interior access to the main foyer. The main home boasts a formal dining room, and an open-concept layout. The kitchen is beautifully appointed with white cabinetry, subway tile backsplash, quartz countertops, pantry, large island, and stainless steel appliances including gas range. Upstairs you'll find a spacious loft, large secondary bedrooms with a shared full bath, laundry room, and an oversized owner's suite with tiled walk-in shower, dual sinks, water closet, linen storage, and walk-in closet. Corner lot with pond views, patio and fully fenced back yard.</a:t>
            </a:r>
          </a:p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Tankless water heater. Limehouse Village is conveniently located off the newly opened Berlin G. Myers Parkway with community pool, dog park, walking/jogging trails, park, and trash service included.</a:t>
            </a:r>
          </a:p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The downstairs </a:t>
            </a:r>
            <a:r>
              <a:rPr lang="en-US" sz="1200" dirty="0" err="1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nextgen</a:t>
            </a:r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space could be used as a second master suite if desired.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1609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6623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5" y="7955802"/>
            <a:ext cx="1448979" cy="965986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1637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219248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151 Osprey Ridge Lane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Limehouse Village | Summerville, SC 29483 | MLS# 26000276 | $495,000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2" y="7954795"/>
            <a:ext cx="1452000" cy="96800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274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151 Osprey Ridge Lane Limehouse Village | Summerville, SC 29483 | MLS# 26000276 | $495,000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122</cp:revision>
  <dcterms:created xsi:type="dcterms:W3CDTF">2006-08-16T00:00:00Z</dcterms:created>
  <dcterms:modified xsi:type="dcterms:W3CDTF">2026-01-14T17:29:19Z</dcterms:modified>
</cp:coreProperties>
</file>