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sldIdLst>
    <p:sldId id="256" r:id="rId2"/>
  </p:sldIdLst>
  <p:sldSz cx="6858000" cy="9144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18D9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1" d="100"/>
          <a:sy n="51" d="100"/>
        </p:scale>
        <p:origin x="2316" y="96"/>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2840568"/>
            <a:ext cx="5829300" cy="1960033"/>
          </a:xfrm>
        </p:spPr>
        <p:txBody>
          <a:bodyPr/>
          <a:lstStyle/>
          <a:p>
            <a:r>
              <a:rPr lang="en-US"/>
              <a:t>Click to edit Master title style</a:t>
            </a:r>
          </a:p>
        </p:txBody>
      </p:sp>
      <p:sp>
        <p:nvSpPr>
          <p:cNvPr id="3" name="Subtitle 2"/>
          <p:cNvSpPr>
            <a:spLocks noGrp="1"/>
          </p:cNvSpPr>
          <p:nvPr>
            <p:ph type="subTitle" idx="1"/>
          </p:nvPr>
        </p:nvSpPr>
        <p:spPr>
          <a:xfrm>
            <a:off x="1028700" y="5181600"/>
            <a:ext cx="4800600" cy="23368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7/1/2017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7059665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83739712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72050" y="366185"/>
            <a:ext cx="1543050" cy="780203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42900" y="366185"/>
            <a:ext cx="4514850" cy="780203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6181512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5609243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1735" y="5875867"/>
            <a:ext cx="5829300" cy="1816100"/>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541735" y="3875618"/>
            <a:ext cx="5829300" cy="2000249"/>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7/1/2017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834682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4290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48615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7/1/2017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06794029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42900" y="2046817"/>
            <a:ext cx="303014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342900" y="2899833"/>
            <a:ext cx="303014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483769" y="2046817"/>
            <a:ext cx="303133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3483769" y="2899833"/>
            <a:ext cx="303133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7/1/2017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95219507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7/1/2017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3001202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7/1/2017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65786566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900" y="364067"/>
            <a:ext cx="2256235" cy="154940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2681287" y="364067"/>
            <a:ext cx="3833813" cy="780415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42900" y="1913467"/>
            <a:ext cx="2256235" cy="625475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7/1/2017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7482507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344216" y="6400800"/>
            <a:ext cx="4114800" cy="755651"/>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344216" y="817033"/>
            <a:ext cx="41148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344216" y="7156451"/>
            <a:ext cx="4114800" cy="107314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7/1/2017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2621349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42900" y="366184"/>
            <a:ext cx="6172200" cy="1524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342900" y="2133601"/>
            <a:ext cx="6172200" cy="603461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42900" y="8475134"/>
            <a:ext cx="1600200" cy="486833"/>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7/1/2017</a:t>
            </a:fld>
            <a:endParaRPr lang="en-US"/>
          </a:p>
        </p:txBody>
      </p:sp>
      <p:sp>
        <p:nvSpPr>
          <p:cNvPr id="5" name="Footer Placeholder 4"/>
          <p:cNvSpPr>
            <a:spLocks noGrp="1"/>
          </p:cNvSpPr>
          <p:nvPr>
            <p:ph type="ftr" sz="quarter" idx="3"/>
          </p:nvPr>
        </p:nvSpPr>
        <p:spPr>
          <a:xfrm>
            <a:off x="2343150" y="8475134"/>
            <a:ext cx="2171700" cy="486833"/>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914900" y="8475134"/>
            <a:ext cx="1600200" cy="486833"/>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extLst>
      <p:ext uri="{BB962C8B-B14F-4D97-AF65-F5344CB8AC3E}">
        <p14:creationId xmlns:p14="http://schemas.microsoft.com/office/powerpoint/2010/main" val="2501834929"/>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eg"/><Relationship Id="rId3" Type="http://schemas.openxmlformats.org/officeDocument/2006/relationships/hyperlink" Target="mailto:gsandford29455@gmail.com" TargetMode="External"/><Relationship Id="rId7" Type="http://schemas.openxmlformats.org/officeDocument/2006/relationships/image" Target="../media/image5.jpeg"/><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image" Target="../media/image4.jpeg"/><Relationship Id="rId5" Type="http://schemas.openxmlformats.org/officeDocument/2006/relationships/image" Target="../media/image3.jpeg"/><Relationship Id="rId10" Type="http://schemas.openxmlformats.org/officeDocument/2006/relationships/image" Target="../media/image8.jpeg"/><Relationship Id="rId4" Type="http://schemas.openxmlformats.org/officeDocument/2006/relationships/image" Target="../media/image2.jpg"/><Relationship Id="rId9" Type="http://schemas.openxmlformats.org/officeDocument/2006/relationships/image" Target="../media/image7.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3261400" y="4830893"/>
            <a:ext cx="3596600" cy="3290043"/>
          </a:xfrm>
        </p:spPr>
        <p:txBody>
          <a:bodyPr anchor="ctr">
            <a:normAutofit/>
          </a:bodyPr>
          <a:lstStyle/>
          <a:p>
            <a:r>
              <a:rPr lang="en-US" sz="1250" dirty="0">
                <a:solidFill>
                  <a:srgbClr val="118D9A"/>
                </a:solidFill>
                <a:latin typeface="Century Gothic" panose="020B0502020202020204" pitchFamily="34" charset="0"/>
                <a:cs typeface="Arial" panose="020B0604020202020204" pitchFamily="34" charset="0"/>
              </a:rPr>
              <a:t>Well Maintained one story on a cul-de-sac in a quiet neighborhood with no HOA fees and a two (2) car garage. Enjoy the large private fenced in backyard overlooking the park. Modern features inside include tile and laminate flooring throughout the house, granite counter tops, upgraded lighting, wood burning fireplace, wiring for surround sound, decorative glass front door with matching sidelights, floor-to-ceiling windows and vaulted ceilings. Also a large master bedroom with a tray ceiling and walk-in closet. Close to the hospital, Naval and Air Force bases. Centrally located - just about 20 minutes to Summerville, Park Circle, Mt. Pleasant, West Ashley and Downtown.</a:t>
            </a:r>
          </a:p>
        </p:txBody>
      </p:sp>
      <p:pic>
        <p:nvPicPr>
          <p:cNvPr id="1026" name="Picture 2"/>
          <p:cNvPicPr>
            <a:picLocks noChangeAspect="1" noChangeArrowheads="1"/>
          </p:cNvPicPr>
          <p:nvPr/>
        </p:nvPicPr>
        <p:blipFill>
          <a:blip r:embed="rId2" cstate="print">
            <a:extLst>
              <a:ext uri="{28A0092B-C50C-407E-A947-70E740481C1C}">
                <a14:useLocalDpi xmlns:a14="http://schemas.microsoft.com/office/drawing/2010/main" val="0"/>
              </a:ext>
            </a:extLst>
          </a:blip>
          <a:stretch>
            <a:fillRect/>
          </a:stretch>
        </p:blipFill>
        <p:spPr bwMode="auto">
          <a:xfrm>
            <a:off x="592808" y="8421664"/>
            <a:ext cx="268517" cy="341336"/>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3"/>
          <p:cNvSpPr/>
          <p:nvPr/>
        </p:nvSpPr>
        <p:spPr>
          <a:xfrm>
            <a:off x="0" y="8291604"/>
            <a:ext cx="6857999" cy="800219"/>
          </a:xfrm>
          <a:prstGeom prst="rect">
            <a:avLst/>
          </a:prstGeom>
        </p:spPr>
        <p:txBody>
          <a:bodyPr wrap="square">
            <a:spAutoFit/>
          </a:bodyPr>
          <a:lstStyle/>
          <a:p>
            <a:pPr algn="r"/>
            <a:r>
              <a:rPr lang="en-US" b="1" dirty="0">
                <a:latin typeface="Century Gothic" panose="020B0502020202020204" pitchFamily="34" charset="0"/>
                <a:cs typeface="Arial" panose="020B0604020202020204" pitchFamily="34" charset="0"/>
              </a:rPr>
              <a:t>Gerri </a:t>
            </a:r>
            <a:r>
              <a:rPr lang="en-US" b="1" dirty="0" err="1">
                <a:latin typeface="Century Gothic" panose="020B0502020202020204" pitchFamily="34" charset="0"/>
                <a:cs typeface="Arial" panose="020B0604020202020204" pitchFamily="34" charset="0"/>
              </a:rPr>
              <a:t>Sandford</a:t>
            </a:r>
            <a:endParaRPr lang="en-US" b="1" dirty="0">
              <a:latin typeface="Century Gothic" panose="020B0502020202020204" pitchFamily="34" charset="0"/>
              <a:cs typeface="Arial" panose="020B0604020202020204" pitchFamily="34" charset="0"/>
            </a:endParaRPr>
          </a:p>
          <a:p>
            <a:pPr algn="r"/>
            <a:r>
              <a:rPr lang="en-US" sz="1400" dirty="0">
                <a:latin typeface="Century Gothic" panose="020B0502020202020204" pitchFamily="34" charset="0"/>
                <a:cs typeface="Arial" panose="020B0604020202020204" pitchFamily="34" charset="0"/>
              </a:rPr>
              <a:t>(843) 817-8762</a:t>
            </a:r>
          </a:p>
          <a:p>
            <a:pPr algn="r"/>
            <a:r>
              <a:rPr lang="en-US" sz="1400" dirty="0">
                <a:latin typeface="Century Gothic" panose="020B0502020202020204" pitchFamily="34" charset="0"/>
                <a:cs typeface="Arial" panose="020B0604020202020204" pitchFamily="34" charset="0"/>
                <a:hlinkClick r:id="rId3"/>
              </a:rPr>
              <a:t>gsandford29455@gmail.com</a:t>
            </a:r>
            <a:endParaRPr lang="en-US" sz="1400" dirty="0">
              <a:latin typeface="Century Gothic" panose="020B0502020202020204" pitchFamily="34" charset="0"/>
              <a:cs typeface="Arial" panose="020B0604020202020204" pitchFamily="34" charset="0"/>
            </a:endParaRPr>
          </a:p>
        </p:txBody>
      </p:sp>
      <p:pic>
        <p:nvPicPr>
          <p:cNvPr id="5" name="Picture 4"/>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244" y="-1"/>
            <a:ext cx="6850756" cy="4818667"/>
          </a:xfrm>
          <a:prstGeom prst="rect">
            <a:avLst/>
          </a:prstGeom>
          <a:ln>
            <a:noFill/>
          </a:ln>
          <a:effectLst/>
        </p:spPr>
      </p:pic>
      <p:sp>
        <p:nvSpPr>
          <p:cNvPr id="6" name="Rectangle 5"/>
          <p:cNvSpPr/>
          <p:nvPr/>
        </p:nvSpPr>
        <p:spPr>
          <a:xfrm>
            <a:off x="2" y="-7441"/>
            <a:ext cx="6857998" cy="769441"/>
          </a:xfrm>
          <a:prstGeom prst="rect">
            <a:avLst/>
          </a:prstGeom>
          <a:noFill/>
        </p:spPr>
        <p:txBody>
          <a:bodyPr wrap="square" lIns="91440" tIns="45720" rIns="91440" bIns="45720">
            <a:spAutoFit/>
          </a:bodyPr>
          <a:lstStyle/>
          <a:p>
            <a:pPr algn="r"/>
            <a:r>
              <a:rPr lang="en-US" sz="4400" dirty="0">
                <a:ln w="24500" cmpd="dbl">
                  <a:noFill/>
                  <a:prstDash val="solid"/>
                  <a:miter lim="800000"/>
                </a:ln>
                <a:solidFill>
                  <a:schemeClr val="bg1"/>
                </a:solidFill>
                <a:latin typeface="Edwardian Script ITC" panose="030303020407070D0804" pitchFamily="66" charset="0"/>
                <a:cs typeface="Arial" panose="020B0604020202020204" pitchFamily="34" charset="0"/>
              </a:rPr>
              <a:t>Goose Creek Beauty</a:t>
            </a:r>
            <a:endParaRPr lang="en-US" sz="4400" cap="none" spc="0" dirty="0">
              <a:ln w="24500" cmpd="dbl">
                <a:noFill/>
                <a:prstDash val="solid"/>
                <a:miter lim="800000"/>
              </a:ln>
              <a:solidFill>
                <a:schemeClr val="bg1"/>
              </a:solidFill>
              <a:latin typeface="Edwardian Script ITC" panose="030303020407070D0804" pitchFamily="66" charset="0"/>
              <a:cs typeface="Arial" panose="020B0604020202020204" pitchFamily="34" charset="0"/>
            </a:endParaRPr>
          </a:p>
        </p:txBody>
      </p:sp>
      <p:pic>
        <p:nvPicPr>
          <p:cNvPr id="24" name="Picture 23"/>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00909" y="4083250"/>
            <a:ext cx="1520831" cy="1140623"/>
          </a:xfrm>
          <a:prstGeom prst="rect">
            <a:avLst/>
          </a:prstGeom>
          <a:ln>
            <a:noFill/>
          </a:ln>
          <a:effectLst>
            <a:outerShdw blurRad="190500" algn="tl" rotWithShape="0">
              <a:srgbClr val="000000">
                <a:alpha val="70000"/>
              </a:srgbClr>
            </a:outerShdw>
          </a:effectLst>
        </p:spPr>
      </p:pic>
      <p:sp>
        <p:nvSpPr>
          <p:cNvPr id="7" name="Rectangle 6"/>
          <p:cNvSpPr/>
          <p:nvPr/>
        </p:nvSpPr>
        <p:spPr>
          <a:xfrm>
            <a:off x="155569" y="8763000"/>
            <a:ext cx="1142998" cy="369332"/>
          </a:xfrm>
          <a:prstGeom prst="rect">
            <a:avLst/>
          </a:prstGeom>
        </p:spPr>
        <p:txBody>
          <a:bodyPr wrap="square">
            <a:spAutoFit/>
          </a:bodyPr>
          <a:lstStyle/>
          <a:p>
            <a:pPr algn="ctr"/>
            <a:r>
              <a:rPr lang="en-US" sz="600" dirty="0">
                <a:latin typeface="Century Gothic" panose="020B0502020202020204" pitchFamily="34" charset="0"/>
                <a:cs typeface="Arial" panose="020B0604020202020204" pitchFamily="34" charset="0"/>
              </a:rPr>
              <a:t>Anchor Line Realty LLC</a:t>
            </a:r>
          </a:p>
          <a:p>
            <a:pPr algn="ctr"/>
            <a:r>
              <a:rPr lang="en-US" sz="600" dirty="0">
                <a:latin typeface="Century Gothic" panose="020B0502020202020204" pitchFamily="34" charset="0"/>
                <a:cs typeface="Arial" panose="020B0604020202020204" pitchFamily="34" charset="0"/>
              </a:rPr>
              <a:t>1619 Samuel Rd</a:t>
            </a:r>
          </a:p>
          <a:p>
            <a:pPr algn="ctr"/>
            <a:r>
              <a:rPr lang="en-US" sz="600" dirty="0">
                <a:latin typeface="Century Gothic" panose="020B0502020202020204" pitchFamily="34" charset="0"/>
                <a:cs typeface="Arial" panose="020B0604020202020204" pitchFamily="34" charset="0"/>
              </a:rPr>
              <a:t>Charleston, SC 29412</a:t>
            </a:r>
          </a:p>
        </p:txBody>
      </p:sp>
      <p:sp>
        <p:nvSpPr>
          <p:cNvPr id="8" name="Diagonal Stripe 7"/>
          <p:cNvSpPr/>
          <p:nvPr/>
        </p:nvSpPr>
        <p:spPr>
          <a:xfrm>
            <a:off x="-1981200" y="98842"/>
            <a:ext cx="1524000" cy="1490235"/>
          </a:xfrm>
          <a:prstGeom prst="diagStripe">
            <a:avLst/>
          </a:prstGeom>
          <a:solidFill>
            <a:srgbClr val="FF0000"/>
          </a:solidFill>
          <a:ln>
            <a:solidFill>
              <a:schemeClr val="accent6">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0" name="TextBox 9"/>
          <p:cNvSpPr txBox="1"/>
          <p:nvPr/>
        </p:nvSpPr>
        <p:spPr>
          <a:xfrm rot="18902563">
            <a:off x="-2177260" y="326873"/>
            <a:ext cx="1524000" cy="646331"/>
          </a:xfrm>
          <a:prstGeom prst="rect">
            <a:avLst/>
          </a:prstGeom>
          <a:noFill/>
        </p:spPr>
        <p:txBody>
          <a:bodyPr wrap="square" rtlCol="0">
            <a:spAutoFit/>
          </a:bodyPr>
          <a:lstStyle/>
          <a:p>
            <a:pPr algn="ctr"/>
            <a:r>
              <a:rPr lang="en-US" dirty="0">
                <a:solidFill>
                  <a:srgbClr val="FFFF00"/>
                </a:solidFill>
                <a:effectLst>
                  <a:outerShdw blurRad="50800" dist="38100" dir="2700000" algn="tl" rotWithShape="0">
                    <a:prstClr val="black">
                      <a:alpha val="40000"/>
                    </a:prstClr>
                  </a:outerShdw>
                </a:effectLst>
                <a:latin typeface="Century Gothic" panose="020B0502020202020204" pitchFamily="34" charset="0"/>
              </a:rPr>
              <a:t>$25K Price Reduction!</a:t>
            </a:r>
          </a:p>
        </p:txBody>
      </p:sp>
      <p:sp>
        <p:nvSpPr>
          <p:cNvPr id="2" name="Title 1"/>
          <p:cNvSpPr>
            <a:spLocks noGrp="1"/>
          </p:cNvSpPr>
          <p:nvPr>
            <p:ph type="ctrTitle"/>
          </p:nvPr>
        </p:nvSpPr>
        <p:spPr>
          <a:xfrm>
            <a:off x="0" y="3001786"/>
            <a:ext cx="6858000" cy="960614"/>
          </a:xfrm>
        </p:spPr>
        <p:txBody>
          <a:bodyPr>
            <a:noAutofit/>
          </a:bodyPr>
          <a:lstStyle/>
          <a:p>
            <a:pPr algn="l"/>
            <a:r>
              <a:rPr lang="en-US" sz="2000" b="1" dirty="0">
                <a:solidFill>
                  <a:schemeClr val="bg1"/>
                </a:solidFill>
                <a:effectLst>
                  <a:outerShdw blurRad="50800" dist="38100" dir="5400000" algn="t" rotWithShape="0">
                    <a:prstClr val="black">
                      <a:alpha val="40000"/>
                    </a:prstClr>
                  </a:outerShdw>
                </a:effectLst>
                <a:latin typeface="Century Gothic" panose="020B0502020202020204" pitchFamily="34" charset="0"/>
                <a:cs typeface="Arial" panose="020B0604020202020204" pitchFamily="34" charset="0"/>
              </a:rPr>
              <a:t>1520 Linden Lane</a:t>
            </a:r>
            <a:br>
              <a:rPr lang="en-US" sz="2000" b="1" dirty="0">
                <a:solidFill>
                  <a:schemeClr val="bg1"/>
                </a:solidFill>
                <a:effectLst>
                  <a:outerShdw blurRad="50800" dist="38100" dir="5400000" algn="t" rotWithShape="0">
                    <a:prstClr val="black">
                      <a:alpha val="40000"/>
                    </a:prstClr>
                  </a:outerShdw>
                </a:effectLst>
                <a:latin typeface="Century Gothic" panose="020B0502020202020204" pitchFamily="34" charset="0"/>
                <a:cs typeface="Arial" panose="020B0604020202020204" pitchFamily="34" charset="0"/>
              </a:rPr>
            </a:br>
            <a:r>
              <a:rPr lang="en-US" sz="1400" b="1" dirty="0">
                <a:solidFill>
                  <a:schemeClr val="bg1"/>
                </a:solidFill>
                <a:effectLst>
                  <a:outerShdw blurRad="50800" dist="38100" dir="5400000" algn="t" rotWithShape="0">
                    <a:prstClr val="black">
                      <a:alpha val="40000"/>
                    </a:prstClr>
                  </a:outerShdw>
                </a:effectLst>
                <a:latin typeface="Century Gothic" panose="020B0502020202020204" pitchFamily="34" charset="0"/>
                <a:cs typeface="Arial" panose="020B0604020202020204" pitchFamily="34" charset="0"/>
              </a:rPr>
              <a:t>St James Estates</a:t>
            </a:r>
            <a:br>
              <a:rPr lang="en-US" sz="1400" b="1" dirty="0">
                <a:solidFill>
                  <a:schemeClr val="bg1"/>
                </a:solidFill>
                <a:effectLst>
                  <a:outerShdw blurRad="50800" dist="38100" dir="5400000" algn="t" rotWithShape="0">
                    <a:prstClr val="black">
                      <a:alpha val="40000"/>
                    </a:prstClr>
                  </a:outerShdw>
                </a:effectLst>
                <a:latin typeface="Century Gothic" panose="020B0502020202020204" pitchFamily="34" charset="0"/>
                <a:cs typeface="Arial" panose="020B0604020202020204" pitchFamily="34" charset="0"/>
              </a:rPr>
            </a:br>
            <a:r>
              <a:rPr lang="en-US" sz="1400" b="1" dirty="0">
                <a:solidFill>
                  <a:schemeClr val="bg1"/>
                </a:solidFill>
                <a:effectLst>
                  <a:outerShdw blurRad="50800" dist="38100" dir="5400000" algn="t" rotWithShape="0">
                    <a:prstClr val="black">
                      <a:alpha val="40000"/>
                    </a:prstClr>
                  </a:outerShdw>
                </a:effectLst>
                <a:latin typeface="Century Gothic" panose="020B0502020202020204" pitchFamily="34" charset="0"/>
                <a:cs typeface="Arial" panose="020B0604020202020204" pitchFamily="34" charset="0"/>
              </a:rPr>
              <a:t>MLS# 17015488</a:t>
            </a:r>
            <a:br>
              <a:rPr lang="en-US" sz="1400" b="1" dirty="0">
                <a:solidFill>
                  <a:schemeClr val="bg1"/>
                </a:solidFill>
                <a:effectLst>
                  <a:outerShdw blurRad="50800" dist="38100" dir="5400000" algn="t" rotWithShape="0">
                    <a:prstClr val="black">
                      <a:alpha val="40000"/>
                    </a:prstClr>
                  </a:outerShdw>
                </a:effectLst>
                <a:latin typeface="Century Gothic" panose="020B0502020202020204" pitchFamily="34" charset="0"/>
                <a:cs typeface="Arial" panose="020B0604020202020204" pitchFamily="34" charset="0"/>
              </a:rPr>
            </a:br>
            <a:r>
              <a:rPr lang="en-US" sz="1400" b="1" dirty="0">
                <a:solidFill>
                  <a:schemeClr val="bg1"/>
                </a:solidFill>
                <a:effectLst>
                  <a:outerShdw blurRad="50800" dist="38100" dir="5400000" algn="t" rotWithShape="0">
                    <a:prstClr val="black">
                      <a:alpha val="40000"/>
                    </a:prstClr>
                  </a:outerShdw>
                </a:effectLst>
                <a:latin typeface="Century Gothic" panose="020B0502020202020204" pitchFamily="34" charset="0"/>
                <a:cs typeface="Arial" panose="020B0604020202020204" pitchFamily="34" charset="0"/>
              </a:rPr>
              <a:t>$189,000</a:t>
            </a:r>
            <a:endParaRPr lang="en-US" sz="1800" dirty="0">
              <a:solidFill>
                <a:schemeClr val="bg1"/>
              </a:solidFill>
              <a:effectLst>
                <a:outerShdw blurRad="50800" dist="38100" dir="5400000" algn="t" rotWithShape="0">
                  <a:prstClr val="black">
                    <a:alpha val="40000"/>
                  </a:prstClr>
                </a:outerShdw>
              </a:effectLst>
              <a:latin typeface="Century Gothic" panose="020B0502020202020204" pitchFamily="34" charset="0"/>
              <a:cs typeface="Arial" panose="020B0604020202020204" pitchFamily="34" charset="0"/>
            </a:endParaRPr>
          </a:p>
        </p:txBody>
      </p:sp>
      <p:pic>
        <p:nvPicPr>
          <p:cNvPr id="12" name="Picture 11"/>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740568" y="4083250"/>
            <a:ext cx="1520830" cy="1140623"/>
          </a:xfrm>
          <a:prstGeom prst="rect">
            <a:avLst/>
          </a:prstGeom>
          <a:ln>
            <a:noFill/>
          </a:ln>
          <a:effectLst>
            <a:outerShdw blurRad="190500" algn="tl" rotWithShape="0">
              <a:srgbClr val="000000">
                <a:alpha val="70000"/>
              </a:srgbClr>
            </a:outerShdw>
          </a:effectLst>
        </p:spPr>
      </p:pic>
      <p:pic>
        <p:nvPicPr>
          <p:cNvPr id="13" name="Picture 12"/>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100909" y="5529388"/>
            <a:ext cx="1520830" cy="1140623"/>
          </a:xfrm>
          <a:prstGeom prst="rect">
            <a:avLst/>
          </a:prstGeom>
          <a:ln>
            <a:noFill/>
          </a:ln>
          <a:effectLst>
            <a:outerShdw blurRad="190500" algn="tl" rotWithShape="0">
              <a:srgbClr val="000000">
                <a:alpha val="70000"/>
              </a:srgbClr>
            </a:outerShdw>
          </a:effectLst>
        </p:spPr>
      </p:pic>
      <p:pic>
        <p:nvPicPr>
          <p:cNvPr id="14" name="Picture 13"/>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1740568" y="5531782"/>
            <a:ext cx="1520830" cy="1140623"/>
          </a:xfrm>
          <a:prstGeom prst="rect">
            <a:avLst/>
          </a:prstGeom>
          <a:ln>
            <a:noFill/>
          </a:ln>
          <a:effectLst>
            <a:outerShdw blurRad="190500" algn="tl" rotWithShape="0">
              <a:srgbClr val="000000">
                <a:alpha val="70000"/>
              </a:srgbClr>
            </a:outerShdw>
          </a:effectLst>
        </p:spPr>
      </p:pic>
      <p:pic>
        <p:nvPicPr>
          <p:cNvPr id="15" name="Picture 14"/>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100909" y="6980313"/>
            <a:ext cx="1520830" cy="1140623"/>
          </a:xfrm>
          <a:prstGeom prst="rect">
            <a:avLst/>
          </a:prstGeom>
          <a:ln>
            <a:noFill/>
          </a:ln>
          <a:effectLst>
            <a:outerShdw blurRad="190500" algn="tl" rotWithShape="0">
              <a:srgbClr val="000000">
                <a:alpha val="70000"/>
              </a:srgbClr>
            </a:outerShdw>
          </a:effectLst>
        </p:spPr>
      </p:pic>
      <p:pic>
        <p:nvPicPr>
          <p:cNvPr id="16" name="Picture 15"/>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1740568" y="6980313"/>
            <a:ext cx="1520830" cy="1140623"/>
          </a:xfrm>
          <a:prstGeom prst="rect">
            <a:avLst/>
          </a:prstGeom>
          <a:ln>
            <a:noFill/>
          </a:ln>
          <a:effectLst>
            <a:outerShdw blurRad="190500" algn="tl" rotWithShape="0">
              <a:srgbClr val="000000">
                <a:alpha val="70000"/>
              </a:srgbClr>
            </a:outerShdw>
          </a:effectLst>
        </p:spPr>
      </p:pic>
    </p:spTree>
    <p:extLst>
      <p:ext uri="{BB962C8B-B14F-4D97-AF65-F5344CB8AC3E}">
        <p14:creationId xmlns:p14="http://schemas.microsoft.com/office/powerpoint/2010/main" val="13067946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62</TotalTime>
  <Words>152</Words>
  <Application>Microsoft Office PowerPoint</Application>
  <PresentationFormat>On-screen Show (4:3)</PresentationFormat>
  <Paragraphs>10</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Century Gothic</vt:lpstr>
      <vt:lpstr>Edwardian Script ITC</vt:lpstr>
      <vt:lpstr>Office Theme</vt:lpstr>
      <vt:lpstr>1520 Linden Lane St James Estates MLS# 17015488 $189,000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1861 Cat Tail Row Rice Hollow · Charleston MLS# 15000442 · $285,000</dc:title>
  <dc:creator>CVH360</dc:creator>
  <cp:lastModifiedBy>A. Thomas Price</cp:lastModifiedBy>
  <cp:revision>16</cp:revision>
  <dcterms:created xsi:type="dcterms:W3CDTF">2006-08-16T00:00:00Z</dcterms:created>
  <dcterms:modified xsi:type="dcterms:W3CDTF">2017-07-01T16:44:30Z</dcterms:modified>
</cp:coreProperties>
</file>