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8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86" y="-6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059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739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815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468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794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19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012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786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825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213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7/19/2017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18349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gsandford29455@gmail.com" TargetMode="External"/><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61400" y="4830893"/>
            <a:ext cx="3596600" cy="3290043"/>
          </a:xfrm>
        </p:spPr>
        <p:txBody>
          <a:bodyPr anchor="ctr">
            <a:normAutofit fontScale="92500" lnSpcReduction="10000"/>
          </a:bodyPr>
          <a:lstStyle/>
          <a:p>
            <a:r>
              <a:rPr lang="en-US" sz="1250" b="1" i="1" u="sng" dirty="0">
                <a:solidFill>
                  <a:srgbClr val="FF0000"/>
                </a:solidFill>
                <a:latin typeface="Century Gothic" panose="020B0502020202020204" pitchFamily="34" charset="0"/>
                <a:cs typeface="Arial" panose="020B0604020202020204" pitchFamily="34" charset="0"/>
              </a:rPr>
              <a:t>MOTIVATED SELLERS</a:t>
            </a:r>
            <a:br>
              <a:rPr lang="en-US" sz="1250" b="1" i="1" dirty="0">
                <a:solidFill>
                  <a:srgbClr val="FF0000"/>
                </a:solidFill>
                <a:latin typeface="Century Gothic" panose="020B0502020202020204" pitchFamily="34" charset="0"/>
                <a:cs typeface="Arial" panose="020B0604020202020204" pitchFamily="34" charset="0"/>
              </a:rPr>
            </a:br>
            <a:r>
              <a:rPr lang="en-US" sz="1250" b="1" i="1" dirty="0" err="1">
                <a:solidFill>
                  <a:srgbClr val="FF0000"/>
                </a:solidFill>
                <a:latin typeface="Century Gothic" panose="020B0502020202020204" pitchFamily="34" charset="0"/>
                <a:cs typeface="Arial" panose="020B0604020202020204" pitchFamily="34" charset="0"/>
              </a:rPr>
              <a:t>Sellers</a:t>
            </a:r>
            <a:r>
              <a:rPr lang="en-US" sz="1250" b="1" i="1" dirty="0">
                <a:solidFill>
                  <a:srgbClr val="FF0000"/>
                </a:solidFill>
                <a:latin typeface="Century Gothic" panose="020B0502020202020204" pitchFamily="34" charset="0"/>
                <a:cs typeface="Arial" panose="020B0604020202020204" pitchFamily="34" charset="0"/>
              </a:rPr>
              <a:t> offering $3,000 in closing costs and an American Home Shield Home Warranty!!</a:t>
            </a:r>
          </a:p>
          <a:p>
            <a:r>
              <a:rPr lang="en-US" sz="1250" dirty="0">
                <a:solidFill>
                  <a:srgbClr val="118D9A"/>
                </a:solidFill>
                <a:latin typeface="Century Gothic" panose="020B0502020202020204" pitchFamily="34" charset="0"/>
                <a:cs typeface="Arial" panose="020B0604020202020204" pitchFamily="34" charset="0"/>
              </a:rPr>
              <a:t>Well Maintained one story on a cul-de-sac in a quiet neighborhood with no HOA fees and a two (2) car garage. Enjoy the large private fenced in backyard overlooking the park. Modern features inside include tile and laminate flooring throughout the house, granite counter tops, upgraded lighting, wood burning fireplace, wiring for surround sound, decorative glass front door with matching sidelights, floor-to-ceiling windows and vaulted ceilings. Also a large master bedroom with a tray ceiling and walk-in closet. Close to the hospital, Naval and Air Force bases. Centrally located - just about 20 minutes to Summerville, Park Circle, Mt. Pleasant, West Ashley and Downtown.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92808" y="8421664"/>
            <a:ext cx="268517" cy="34133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8291604"/>
            <a:ext cx="6857999" cy="800219"/>
          </a:xfrm>
          <a:prstGeom prst="rect">
            <a:avLst/>
          </a:prstGeom>
        </p:spPr>
        <p:txBody>
          <a:bodyPr wrap="square">
            <a:spAutoFit/>
          </a:bodyPr>
          <a:lstStyle/>
          <a:p>
            <a:pPr algn="r"/>
            <a:r>
              <a:rPr lang="en-US" b="1" dirty="0">
                <a:latin typeface="Century Gothic" panose="020B0502020202020204" pitchFamily="34" charset="0"/>
                <a:cs typeface="Arial" panose="020B0604020202020204" pitchFamily="34" charset="0"/>
              </a:rPr>
              <a:t>Gerri </a:t>
            </a:r>
            <a:r>
              <a:rPr lang="en-US" b="1" dirty="0" err="1">
                <a:latin typeface="Century Gothic" panose="020B0502020202020204" pitchFamily="34" charset="0"/>
                <a:cs typeface="Arial" panose="020B0604020202020204" pitchFamily="34" charset="0"/>
              </a:rPr>
              <a:t>Sandford</a:t>
            </a:r>
            <a:endParaRPr lang="en-US" b="1" dirty="0">
              <a:latin typeface="Century Gothic" panose="020B0502020202020204" pitchFamily="34" charset="0"/>
              <a:cs typeface="Arial" panose="020B0604020202020204" pitchFamily="34" charset="0"/>
            </a:endParaRPr>
          </a:p>
          <a:p>
            <a:pPr algn="r"/>
            <a:r>
              <a:rPr lang="en-US" sz="1400" dirty="0">
                <a:latin typeface="Century Gothic" panose="020B0502020202020204" pitchFamily="34" charset="0"/>
                <a:cs typeface="Arial" panose="020B0604020202020204" pitchFamily="34" charset="0"/>
              </a:rPr>
              <a:t>(843) 817-8762</a:t>
            </a:r>
          </a:p>
          <a:p>
            <a:pPr algn="r"/>
            <a:r>
              <a:rPr lang="en-US" sz="1400" dirty="0">
                <a:latin typeface="Century Gothic" panose="020B0502020202020204" pitchFamily="34" charset="0"/>
                <a:cs typeface="Arial" panose="020B0604020202020204" pitchFamily="34" charset="0"/>
                <a:hlinkClick r:id="rId3"/>
              </a:rPr>
              <a:t>gsandford29455@gmail.com</a:t>
            </a:r>
            <a:endParaRPr lang="en-US" sz="1400" dirty="0">
              <a:latin typeface="Century Gothic" panose="020B0502020202020204" pitchFamily="34" charset="0"/>
              <a:cs typeface="Arial" panose="020B0604020202020204" pitchFamily="34" charset="0"/>
            </a:endParaRPr>
          </a:p>
        </p:txBody>
      </p:sp>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t="6316"/>
          <a:stretch/>
        </p:blipFill>
        <p:spPr>
          <a:xfrm>
            <a:off x="0" y="-1"/>
            <a:ext cx="6857999" cy="4818667"/>
          </a:xfrm>
          <a:prstGeom prst="rect">
            <a:avLst/>
          </a:prstGeom>
          <a:ln>
            <a:noFill/>
          </a:ln>
          <a:effectLst/>
        </p:spPr>
      </p:pic>
      <p:sp>
        <p:nvSpPr>
          <p:cNvPr id="6" name="Rectangle 5"/>
          <p:cNvSpPr/>
          <p:nvPr/>
        </p:nvSpPr>
        <p:spPr>
          <a:xfrm>
            <a:off x="2" y="-7441"/>
            <a:ext cx="6857998" cy="769441"/>
          </a:xfrm>
          <a:prstGeom prst="rect">
            <a:avLst/>
          </a:prstGeom>
          <a:noFill/>
        </p:spPr>
        <p:txBody>
          <a:bodyPr wrap="square" lIns="91440" tIns="45720" rIns="91440" bIns="45720">
            <a:spAutoFit/>
          </a:bodyPr>
          <a:lstStyle/>
          <a:p>
            <a:pPr algn="r"/>
            <a:r>
              <a:rPr lang="en-US" sz="4400" dirty="0">
                <a:ln w="24500" cmpd="dbl">
                  <a:noFill/>
                  <a:prstDash val="solid"/>
                  <a:miter lim="800000"/>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Arial" panose="020B0604020202020204" pitchFamily="34" charset="0"/>
              </a:rPr>
              <a:t>Goose Creek Beauty</a:t>
            </a:r>
            <a:endParaRPr lang="en-US" sz="4400" cap="none" spc="0" dirty="0">
              <a:ln w="24500" cmpd="dbl">
                <a:noFill/>
                <a:prstDash val="solid"/>
                <a:miter lim="800000"/>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Arial" panose="020B0604020202020204" pitchFamily="34" charset="0"/>
            </a:endParaRP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0567" y="4083250"/>
            <a:ext cx="1520831" cy="1140623"/>
          </a:xfrm>
          <a:prstGeom prst="rect">
            <a:avLst/>
          </a:prstGeom>
          <a:ln>
            <a:noFill/>
          </a:ln>
          <a:effectLst>
            <a:outerShdw blurRad="190500" algn="tl" rotWithShape="0">
              <a:srgbClr val="000000">
                <a:alpha val="70000"/>
              </a:srgbClr>
            </a:outerShdw>
          </a:effectLst>
        </p:spPr>
      </p:pic>
      <p:sp>
        <p:nvSpPr>
          <p:cNvPr id="7" name="Rectangle 6"/>
          <p:cNvSpPr/>
          <p:nvPr/>
        </p:nvSpPr>
        <p:spPr>
          <a:xfrm>
            <a:off x="155569" y="8763000"/>
            <a:ext cx="1142998" cy="369332"/>
          </a:xfrm>
          <a:prstGeom prst="rect">
            <a:avLst/>
          </a:prstGeom>
        </p:spPr>
        <p:txBody>
          <a:bodyPr wrap="square">
            <a:spAutoFit/>
          </a:bodyPr>
          <a:lstStyle/>
          <a:p>
            <a:pPr algn="ctr"/>
            <a:r>
              <a:rPr lang="en-US" sz="600" dirty="0">
                <a:latin typeface="Century Gothic" panose="020B0502020202020204" pitchFamily="34" charset="0"/>
                <a:cs typeface="Arial" panose="020B0604020202020204" pitchFamily="34" charset="0"/>
              </a:rPr>
              <a:t>Anchor Line Realty LLC</a:t>
            </a:r>
          </a:p>
          <a:p>
            <a:pPr algn="ctr"/>
            <a:r>
              <a:rPr lang="en-US" sz="600" dirty="0">
                <a:latin typeface="Century Gothic" panose="020B0502020202020204" pitchFamily="34" charset="0"/>
                <a:cs typeface="Arial" panose="020B0604020202020204" pitchFamily="34" charset="0"/>
              </a:rPr>
              <a:t>1619 Samuel Rd</a:t>
            </a:r>
          </a:p>
          <a:p>
            <a:pPr algn="ctr"/>
            <a:r>
              <a:rPr lang="en-US" sz="600" dirty="0">
                <a:latin typeface="Century Gothic" panose="020B0502020202020204" pitchFamily="34" charset="0"/>
                <a:cs typeface="Arial" panose="020B0604020202020204" pitchFamily="34" charset="0"/>
              </a:rPr>
              <a:t>Charleston, SC 29412</a:t>
            </a:r>
          </a:p>
        </p:txBody>
      </p:sp>
      <p:sp>
        <p:nvSpPr>
          <p:cNvPr id="8" name="Diagonal Stripe 7"/>
          <p:cNvSpPr/>
          <p:nvPr/>
        </p:nvSpPr>
        <p:spPr>
          <a:xfrm>
            <a:off x="-1981200" y="98842"/>
            <a:ext cx="1524000" cy="1490235"/>
          </a:xfrm>
          <a:prstGeom prst="diagStripe">
            <a:avLst/>
          </a:prstGeom>
          <a:solidFill>
            <a:srgbClr val="FF0000"/>
          </a:solidFill>
          <a:ln>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p:cNvSpPr txBox="1"/>
          <p:nvPr/>
        </p:nvSpPr>
        <p:spPr>
          <a:xfrm rot="18902563">
            <a:off x="-2177260" y="326873"/>
            <a:ext cx="1524000" cy="646331"/>
          </a:xfrm>
          <a:prstGeom prst="rect">
            <a:avLst/>
          </a:prstGeom>
          <a:noFill/>
        </p:spPr>
        <p:txBody>
          <a:bodyPr wrap="square" rtlCol="0">
            <a:spAutoFit/>
          </a:bodyPr>
          <a:lstStyle/>
          <a:p>
            <a:pPr algn="ctr"/>
            <a:r>
              <a:rPr lang="en-US" dirty="0">
                <a:solidFill>
                  <a:srgbClr val="FFFF00"/>
                </a:solidFill>
                <a:effectLst>
                  <a:outerShdw blurRad="50800" dist="38100" dir="2700000" algn="tl" rotWithShape="0">
                    <a:prstClr val="black">
                      <a:alpha val="40000"/>
                    </a:prstClr>
                  </a:outerShdw>
                </a:effectLst>
                <a:latin typeface="Century Gothic" panose="020B0502020202020204" pitchFamily="34" charset="0"/>
              </a:rPr>
              <a:t>$25K Price Reduction!</a:t>
            </a:r>
          </a:p>
        </p:txBody>
      </p:sp>
      <p:sp>
        <p:nvSpPr>
          <p:cNvPr id="2" name="Title 1"/>
          <p:cNvSpPr>
            <a:spLocks noGrp="1"/>
          </p:cNvSpPr>
          <p:nvPr>
            <p:ph type="ctrTitle"/>
          </p:nvPr>
        </p:nvSpPr>
        <p:spPr>
          <a:xfrm>
            <a:off x="0" y="-7441"/>
            <a:ext cx="6858000" cy="960614"/>
          </a:xfrm>
        </p:spPr>
        <p:txBody>
          <a:bodyPr>
            <a:noAutofit/>
          </a:bodyPr>
          <a:lstStyle/>
          <a:p>
            <a:pPr algn="l"/>
            <a:r>
              <a:rPr lang="en-US" sz="20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t>1520 Linden Lane</a:t>
            </a:r>
            <a:br>
              <a:rPr lang="en-US" sz="20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t>St James Estates</a:t>
            </a:r>
            <a:br>
              <a:rPr lang="en-US" sz="14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t>MLS# 17015488</a:t>
            </a:r>
            <a:br>
              <a:rPr lang="en-US" sz="14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rPr>
              <a:t>$178,000</a:t>
            </a:r>
            <a:endParaRPr lang="en-US" sz="1800" dirty="0">
              <a:solidFill>
                <a:schemeClr val="bg1"/>
              </a:solidFill>
              <a:effectLst>
                <a:outerShdw blurRad="50800" dist="38100" dir="5400000" algn="t" rotWithShape="0">
                  <a:prstClr val="black">
                    <a:alpha val="75000"/>
                  </a:prstClr>
                </a:outerShdw>
              </a:effectLst>
              <a:latin typeface="Century Gothic" panose="020B0502020202020204" pitchFamily="34" charset="0"/>
              <a:cs typeface="Arial" panose="020B0604020202020204" pitchFamily="34" charset="0"/>
            </a:endParaRPr>
          </a:p>
        </p:txBody>
      </p:sp>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909" y="5529388"/>
            <a:ext cx="1520830" cy="114062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40568" y="5531782"/>
            <a:ext cx="1520830" cy="114062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0909" y="6980313"/>
            <a:ext cx="1520830" cy="1140623"/>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40568" y="6980313"/>
            <a:ext cx="1520830" cy="1140623"/>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0909" y="4083250"/>
            <a:ext cx="1520831" cy="114062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0679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TotalTime>
  <Words>31</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Edwardian Script ITC</vt:lpstr>
      <vt:lpstr>Office Theme</vt:lpstr>
      <vt:lpstr>1520 Linden Lane St James Estates MLS# 17015488 $178,000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1861 Cat Tail Row Rice Hollow · Charleston MLS# 15000442 · $285,000</dc:title>
  <dc:creator>CVH360</dc:creator>
  <cp:lastModifiedBy>A. Thomas Price</cp:lastModifiedBy>
  <cp:revision>18</cp:revision>
  <dcterms:created xsi:type="dcterms:W3CDTF">2006-08-16T00:00:00Z</dcterms:created>
  <dcterms:modified xsi:type="dcterms:W3CDTF">2017-07-19T18:12:50Z</dcterms:modified>
</cp:coreProperties>
</file>