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6237"/>
          <a:stretch/>
        </p:blipFill>
        <p:spPr>
          <a:xfrm>
            <a:off x="0" y="0"/>
            <a:ext cx="7772400" cy="432227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50636" y="4447912"/>
            <a:ext cx="1824228" cy="1205248"/>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58612"/>
            <a:ext cx="7772400" cy="1927682"/>
          </a:xfrm>
        </p:spPr>
        <p:txBody>
          <a:bodyPr anchor="ctr">
            <a:noAutofit/>
          </a:bodyPr>
          <a:lstStyle/>
          <a:p>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Beautiful and spacious Smythe Park home with gorgeous hardwood floors, </a:t>
            </a:r>
            <a:r>
              <a:rPr lang="en-US" sz="13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trim, plantation shutters and Shiplap. You'll love the open, bright feel of the great room, dining and kitchen. The great room offers a gas fireplace and with ample living space. Enjoy the kitchen GE, Stainless steel appliances, granite counters, subway tile back splash and a 5 burner gas cook top. The over sized island is spectacular. The master bedroom is downstairs with a luxurious master bath as well as the office. A loft space for additional living, play or work. The detached 2 garage can be an apartment or additional living space. This home is very well maintained and is beautiful from the interior to the lush exterior landscaping and Charleston style screen porch.</a:t>
            </a:r>
          </a:p>
        </p:txBody>
      </p:sp>
      <p:sp>
        <p:nvSpPr>
          <p:cNvPr id="2" name="Title 1"/>
          <p:cNvSpPr>
            <a:spLocks noGrp="1"/>
          </p:cNvSpPr>
          <p:nvPr>
            <p:ph type="ctrTitle"/>
          </p:nvPr>
        </p:nvSpPr>
        <p:spPr>
          <a:xfrm>
            <a:off x="0" y="0"/>
            <a:ext cx="7772399" cy="1104285"/>
          </a:xfrm>
        </p:spPr>
        <p:txBody>
          <a:bodyPr anchor="t">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1521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Willtown</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Street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de-DE"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Daniel Island, SC 29492</a:t>
            </a:r>
            <a:br>
              <a:rPr lang="de-DE"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de-DE"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18020374</a:t>
            </a:r>
            <a:br>
              <a:rPr lang="de-DE"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de-DE"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$849,000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4855" y="4443050"/>
            <a:ext cx="1824989" cy="121497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31669" y="4444142"/>
            <a:ext cx="1826761" cy="1212787"/>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7776" y="4444304"/>
            <a:ext cx="1823747" cy="1212464"/>
          </a:xfrm>
          <a:prstGeom prst="rect">
            <a:avLst/>
          </a:prstGeom>
          <a:ln w="12700">
            <a:noFill/>
          </a:ln>
          <a:effectLst/>
        </p:spPr>
      </p:pic>
      <p:sp>
        <p:nvSpPr>
          <p:cNvPr id="30" name="Rectangle 29"/>
          <p:cNvSpPr/>
          <p:nvPr/>
        </p:nvSpPr>
        <p:spPr>
          <a:xfrm>
            <a:off x="0" y="0"/>
            <a:ext cx="7772400" cy="830997"/>
          </a:xfrm>
          <a:prstGeom prst="rect">
            <a:avLst/>
          </a:prstGeom>
          <a:noFill/>
        </p:spPr>
        <p:txBody>
          <a:bodyPr wrap="square">
            <a:spAutoFit/>
          </a:bodyPr>
          <a:lstStyle/>
          <a:p>
            <a:pPr algn="r"/>
            <a:r>
              <a:rPr lang="en-US" sz="2400" b="1" i="1" dirty="0">
                <a:solidFill>
                  <a:srgbClr val="10253F"/>
                </a:solidFill>
                <a:effectLst>
                  <a:outerShdw blurRad="50800" dist="38100" dir="5400000" algn="t" rotWithShape="0">
                    <a:srgbClr val="10253F">
                      <a:alpha val="40000"/>
                    </a:srgbClr>
                  </a:outerShdw>
                </a:effectLst>
              </a:rPr>
              <a:t>Just Listed</a:t>
            </a:r>
          </a:p>
          <a:p>
            <a:pPr algn="r"/>
            <a:r>
              <a:rPr lang="en-US" sz="2400" b="1" i="1" dirty="0">
                <a:solidFill>
                  <a:srgbClr val="10253F"/>
                </a:solidFill>
                <a:effectLst>
                  <a:outerShdw blurRad="50800" dist="38100" dir="5400000" algn="t" rotWithShape="0">
                    <a:srgbClr val="10253F">
                      <a:alpha val="40000"/>
                    </a:srgbClr>
                  </a:outerShdw>
                </a:effectLst>
              </a:rPr>
              <a:t>Move Right In</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50883" y="7592776"/>
            <a:ext cx="1823733" cy="121582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5483" y="7592776"/>
            <a:ext cx="1823733" cy="121582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1669" y="7592611"/>
            <a:ext cx="1826761" cy="1216151"/>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6517" y="7592776"/>
            <a:ext cx="1826265" cy="1215822"/>
          </a:xfrm>
          <a:prstGeom prst="rect">
            <a:avLst/>
          </a:prstGeom>
          <a:ln w="12700">
            <a:noFill/>
          </a:ln>
          <a:effectLst/>
        </p:spPr>
      </p:pic>
      <p:sp>
        <p:nvSpPr>
          <p:cNvPr id="6" name="Rectangle 5"/>
          <p:cNvSpPr/>
          <p:nvPr/>
        </p:nvSpPr>
        <p:spPr>
          <a:xfrm>
            <a:off x="-3839441" y="2735601"/>
            <a:ext cx="3687041" cy="830997"/>
          </a:xfrm>
          <a:prstGeom prst="rect">
            <a:avLst/>
          </a:prstGeom>
        </p:spPr>
        <p:txBody>
          <a:bodyPr wrap="square">
            <a:spAutoFit/>
          </a:bodyPr>
          <a:lstStyle/>
          <a:p>
            <a:r>
              <a:rPr lang="en-US" sz="2400" b="1" i="1" dirty="0">
                <a:solidFill>
                  <a:srgbClr val="FFFF00"/>
                </a:solidFill>
                <a:effectLst>
                  <a:outerShdw blurRad="50800" dist="38100" dir="8100000" algn="tr" rotWithShape="0">
                    <a:prstClr val="black">
                      <a:alpha val="40000"/>
                    </a:prstClr>
                  </a:outerShdw>
                </a:effectLst>
              </a:rPr>
              <a:t>Easy to Show</a:t>
            </a:r>
          </a:p>
          <a:p>
            <a:r>
              <a:rPr lang="en-US" sz="2400" b="1" i="1" dirty="0">
                <a:solidFill>
                  <a:srgbClr val="FFFF00"/>
                </a:solidFill>
                <a:effectLst>
                  <a:outerShdw blurRad="50800" dist="38100" dir="8100000" algn="tr" rotWithShape="0">
                    <a:prstClr val="black">
                      <a:alpha val="40000"/>
                    </a:prstClr>
                  </a:outerShdw>
                </a:effectLst>
              </a:rPr>
              <a:t>April 6th-April 13th</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184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1521 Willtown Street Daniel Island, SC 29492 MLS# 18020374 $849,000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2018-07-23T20:02:29Z</dcterms:modified>
</cp:coreProperties>
</file>