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10/21/2020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86615" y="175465"/>
            <a:ext cx="6466718" cy="4293256"/>
          </a:xfrm>
          <a:prstGeom prst="rect">
            <a:avLst/>
          </a:prstGeom>
          <a:ln>
            <a:noFill/>
          </a:ln>
          <a:effectLst/>
        </p:spPr>
      </p:pic>
      <p:sp>
        <p:nvSpPr>
          <p:cNvPr id="3" name="Subtitle 2"/>
          <p:cNvSpPr>
            <a:spLocks noGrp="1"/>
          </p:cNvSpPr>
          <p:nvPr>
            <p:ph type="subTitle" idx="1"/>
          </p:nvPr>
        </p:nvSpPr>
        <p:spPr>
          <a:xfrm>
            <a:off x="186615" y="5327398"/>
            <a:ext cx="6466718" cy="340475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Beautiful and spacious Smythe Park home with gorgeous hardwood floors,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trim, plantation shutters and Shiplap. You'll love the open, bright feel of the great room, dining and kitchen. The great room offers a gas fireplace and with ample living space. Enjoy the kitchen GE, Stainless steel appliances, granite counters, subway tile back splash and a 5 burner gas cook top. The over sized island is spectacular. The master bedroom is downstairs with a luxurious master bath as well as the office. A loft space for additional living, play or work. The detached 2 garage can be an apartment or additional living space. This home is very well maintained and is beautiful from the interior to the lush exterior landscaping and Charleston style screen porch.</a:t>
            </a:r>
          </a:p>
          <a:p>
            <a:endPar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Virtual Tour: https://www.seetheproperty.com/282583</a:t>
            </a: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04847"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3240405" y="104775"/>
            <a:ext cx="3505200" cy="954107"/>
          </a:xfrm>
          <a:prstGeom prst="rect">
            <a:avLst/>
          </a:prstGeom>
          <a:noFill/>
        </p:spPr>
        <p:txBody>
          <a:bodyPr wrap="square">
            <a:spAutoFit/>
          </a:bodyPr>
          <a:lstStyle/>
          <a:p>
            <a:pPr algn="ctr"/>
            <a:r>
              <a:rPr lang="en-US" sz="1900" b="1" i="1" dirty="0">
                <a:solidFill>
                  <a:srgbClr val="10253F"/>
                </a:solidFill>
                <a:effectLst>
                  <a:outerShdw blurRad="50800" dist="38100" dir="5400000" algn="t" rotWithShape="0">
                    <a:schemeClr val="tx2">
                      <a:lumMod val="50000"/>
                      <a:alpha val="40000"/>
                    </a:schemeClr>
                  </a:outerShdw>
                </a:effectLst>
              </a:rPr>
              <a:t>Smythe Park on Daniel Island</a:t>
            </a:r>
          </a:p>
          <a:p>
            <a:pPr algn="ctr"/>
            <a:r>
              <a:rPr lang="en-US" sz="1800" i="1" dirty="0">
                <a:solidFill>
                  <a:srgbClr val="10253F"/>
                </a:solidFill>
                <a:effectLst>
                  <a:outerShdw blurRad="50800" dist="38100" dir="5400000" algn="t" rotWithShape="0">
                    <a:schemeClr val="tx2">
                      <a:lumMod val="50000"/>
                      <a:alpha val="40000"/>
                    </a:schemeClr>
                  </a:outerShdw>
                </a:effectLst>
              </a:rPr>
              <a:t>Gorgeous Home with</a:t>
            </a:r>
          </a:p>
          <a:p>
            <a:pPr algn="ctr"/>
            <a:r>
              <a:rPr lang="en-US" sz="1800" i="1" dirty="0">
                <a:solidFill>
                  <a:srgbClr val="10253F"/>
                </a:solidFill>
                <a:effectLst>
                  <a:outerShdw blurRad="50800" dist="38100" dir="5400000" algn="t" rotWithShape="0">
                    <a:schemeClr val="tx2">
                      <a:lumMod val="50000"/>
                      <a:alpha val="40000"/>
                    </a:schemeClr>
                  </a:outerShdw>
                </a:effectLst>
              </a:rPr>
              <a:t>Garage Apartment</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875509" y="1055270"/>
            <a:ext cx="1167477" cy="777239"/>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881757" y="7212443"/>
            <a:ext cx="1161229" cy="774153"/>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877125" y="3692557"/>
            <a:ext cx="1165861" cy="776163"/>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879552" y="4573439"/>
            <a:ext cx="1163434" cy="774546"/>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875507" y="8091315"/>
            <a:ext cx="1167479" cy="774019"/>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877125" y="175464"/>
            <a:ext cx="1165861" cy="775087"/>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879351" y="6333043"/>
            <a:ext cx="1163635" cy="774681"/>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879556" y="1937228"/>
            <a:ext cx="1163430"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877126" y="2817567"/>
            <a:ext cx="1165860" cy="770271"/>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6879556" y="5452704"/>
            <a:ext cx="1163430" cy="775620"/>
          </a:xfrm>
          <a:prstGeom prst="rect">
            <a:avLst/>
          </a:prstGeom>
          <a:ln>
            <a:noFill/>
          </a:ln>
          <a:effectLst/>
        </p:spPr>
      </p:pic>
      <p:sp>
        <p:nvSpPr>
          <p:cNvPr id="2" name="Title 1"/>
          <p:cNvSpPr>
            <a:spLocks noGrp="1"/>
          </p:cNvSpPr>
          <p:nvPr>
            <p:ph type="ctrTitle"/>
          </p:nvPr>
        </p:nvSpPr>
        <p:spPr>
          <a:xfrm>
            <a:off x="186615" y="3971925"/>
            <a:ext cx="6466718" cy="1171424"/>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1521 </a:t>
            </a:r>
            <a:r>
              <a:rPr lang="en-US" sz="2800" cap="none" dirty="0" err="1">
                <a:ln w="10541" cmpd="sng">
                  <a:solidFill>
                    <a:srgbClr val="10253F"/>
                  </a:solidFill>
                  <a:prstDash val="solid"/>
                </a:ln>
                <a:solidFill>
                  <a:schemeClr val="bg1"/>
                </a:solidFill>
                <a:effectLst/>
                <a:latin typeface="Century Gothic" panose="020B0502020202020204" pitchFamily="34" charset="0"/>
              </a:rPr>
              <a:t>Willtown</a:t>
            </a:r>
            <a:r>
              <a:rPr lang="en-US" sz="2800" cap="none" dirty="0">
                <a:ln w="10541" cmpd="sng">
                  <a:solidFill>
                    <a:srgbClr val="10253F"/>
                  </a:solidFill>
                  <a:prstDash val="solid"/>
                </a:ln>
                <a:solidFill>
                  <a:schemeClr val="bg1"/>
                </a:solidFill>
                <a:effectLst/>
                <a:latin typeface="Century Gothic" panose="020B0502020202020204" pitchFamily="34" charset="0"/>
              </a:rPr>
              <a:t> Street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Daniel Island Smythe Park | Charleston, SC 29492</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20027456 | </a:t>
            </a:r>
            <a:r>
              <a:rPr lang="en-US" sz="1800" cap="none" dirty="0">
                <a:ln w="10541" cmpd="sng">
                  <a:noFill/>
                  <a:prstDash val="solid"/>
                </a:ln>
                <a:solidFill>
                  <a:srgbClr val="FF0000"/>
                </a:solidFill>
                <a:effectLst/>
                <a:latin typeface="Century Gothic" panose="020B0502020202020204" pitchFamily="34" charset="0"/>
              </a:rPr>
              <a:t>NEW PRICE </a:t>
            </a:r>
            <a:r>
              <a:rPr lang="en-US" sz="1800" cap="none">
                <a:ln w="10541" cmpd="sng">
                  <a:noFill/>
                  <a:prstDash val="solid"/>
                </a:ln>
                <a:solidFill>
                  <a:srgbClr val="FF0000"/>
                </a:solidFill>
                <a:effectLst/>
                <a:latin typeface="Century Gothic" panose="020B0502020202020204" pitchFamily="34" charset="0"/>
              </a:rPr>
              <a:t>$865,000</a:t>
            </a:r>
            <a:endParaRPr lang="en-US" sz="1600" i="1" cap="none" dirty="0">
              <a:ln w="10541" cmpd="sng">
                <a:noFill/>
                <a:prstDash val="solid"/>
              </a:ln>
              <a:solidFill>
                <a:srgbClr val="FF0000"/>
              </a:solidFill>
              <a:effectLst/>
              <a:latin typeface="Century Gothic" panose="020B0502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259</TotalTime>
  <Words>224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1521 Willtown Street Daniel Island Smythe Park | Charleston, SC 29492 MLS# 20027456 | NEW PRICE $865,000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2020-10-21T16:42:47Z</dcterms:modified>
</cp:coreProperties>
</file>