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EAF8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7" d="100"/>
          <a:sy n="57" d="100"/>
        </p:scale>
        <p:origin x="2878" y="4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4/6/2022</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eg"/><Relationship Id="rId7" Type="http://schemas.openxmlformats.org/officeDocument/2006/relationships/image" Target="../media/image6.jp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80561" y="6126480"/>
            <a:ext cx="7468479" cy="2734568"/>
          </a:xfrm>
        </p:spPr>
        <p:txBody>
          <a:bodyPr anchor="ctr">
            <a:noAutofit/>
          </a:bodyPr>
          <a:lstStyle/>
          <a:p>
            <a:r>
              <a:rPr lang="en-US" sz="1400" dirty="0">
                <a:solidFill>
                  <a:schemeClr val="tx1">
                    <a:lumMod val="65000"/>
                    <a:lumOff val="35000"/>
                  </a:schemeClr>
                </a:solidFill>
                <a:latin typeface="Century Gothic" panose="020B0502020202020204" pitchFamily="34" charset="0"/>
                <a:cs typeface="Microsoft Sans Serif" panose="020B0604020202020204" pitchFamily="34" charset="0"/>
              </a:rPr>
              <a:t>Own your home for less than rent AND with property also. This home has 3 bedrooms and 2 bathrooms, and is located in the quiet town of </a:t>
            </a:r>
            <a:r>
              <a:rPr lang="en-US" sz="1400" dirty="0" err="1">
                <a:solidFill>
                  <a:schemeClr val="tx1">
                    <a:lumMod val="65000"/>
                    <a:lumOff val="35000"/>
                  </a:schemeClr>
                </a:solidFill>
                <a:latin typeface="Century Gothic" panose="020B0502020202020204" pitchFamily="34" charset="0"/>
                <a:cs typeface="Microsoft Sans Serif" panose="020B0604020202020204" pitchFamily="34" charset="0"/>
              </a:rPr>
              <a:t>Olar</a:t>
            </a:r>
            <a:r>
              <a:rPr lang="en-US" sz="1400" dirty="0">
                <a:solidFill>
                  <a:schemeClr val="tx1">
                    <a:lumMod val="65000"/>
                    <a:lumOff val="35000"/>
                  </a:schemeClr>
                </a:solidFill>
                <a:latin typeface="Century Gothic" panose="020B0502020202020204" pitchFamily="34" charset="0"/>
                <a:cs typeface="Microsoft Sans Serif" panose="020B0604020202020204" pitchFamily="34" charset="0"/>
              </a:rPr>
              <a:t>, SC. Enjoy the southern charm of friendly neighbors and open spaces. The hardwood floors, and gas fireplace lend to the charm of this home and is perfect for the person that wants to escape all the noise and traffic. A nice size dining area, kitchen, and family room makes this home the perfect size. Entering the home from the carport accesses a large, desirable mud room Situated on .92+ acres you have more than enough room to enjoy a garden, add a swimming pool, or just enjoy the lush green grass. This home also features a workshop with power and water and a two car carport with storage. Come experience true country living. </a:t>
            </a:r>
          </a:p>
        </p:txBody>
      </p:sp>
      <p:sp>
        <p:nvSpPr>
          <p:cNvPr id="4" name="Rectangle 3"/>
          <p:cNvSpPr/>
          <p:nvPr/>
        </p:nvSpPr>
        <p:spPr>
          <a:xfrm>
            <a:off x="0" y="9753600"/>
            <a:ext cx="8229600" cy="274320"/>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bg1"/>
                </a:solidFill>
                <a:latin typeface="Century Gothic" panose="020B0502020202020204" pitchFamily="34" charset="0"/>
                <a:ea typeface="Open Sans" panose="020B0606030504020204" pitchFamily="34" charset="0"/>
                <a:cs typeface="Microsoft Sans Serif" panose="020B0604020202020204" pitchFamily="34" charset="0"/>
              </a:rPr>
              <a:t>Century 21 Properties Plus | 1090 Park West Blvd; Ste 103 | Mount Pleasant, SC 29466</a:t>
            </a:r>
          </a:p>
        </p:txBody>
      </p:sp>
      <p:sp>
        <p:nvSpPr>
          <p:cNvPr id="5" name="Rectangle 4"/>
          <p:cNvSpPr/>
          <p:nvPr/>
        </p:nvSpPr>
        <p:spPr>
          <a:xfrm>
            <a:off x="4303442" y="8839200"/>
            <a:ext cx="3505199" cy="892552"/>
          </a:xfrm>
          <a:prstGeom prst="rect">
            <a:avLst/>
          </a:prstGeom>
        </p:spPr>
        <p:txBody>
          <a:bodyPr wrap="square">
            <a:spAutoFit/>
          </a:bodyPr>
          <a:lstStyle/>
          <a:p>
            <a:pPr algn="r"/>
            <a:r>
              <a:rPr lang="en-US" sz="1600" dirty="0">
                <a:latin typeface="Century Gothic" panose="020B0502020202020204" pitchFamily="34" charset="0"/>
                <a:ea typeface="Open Sans" panose="020B0606030504020204" pitchFamily="34" charset="0"/>
                <a:cs typeface="Microsoft Sans Serif" panose="020B0604020202020204" pitchFamily="34" charset="0"/>
              </a:rPr>
              <a:t>Darren Mills</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843-696-3598</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dmills@century21properties.com</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www. century21properties.com </a:t>
            </a:r>
          </a:p>
        </p:txBody>
      </p:sp>
      <p:grpSp>
        <p:nvGrpSpPr>
          <p:cNvPr id="9" name="Group 8">
            <a:extLst>
              <a:ext uri="{FF2B5EF4-FFF2-40B4-BE49-F238E27FC236}">
                <a16:creationId xmlns:a16="http://schemas.microsoft.com/office/drawing/2014/main" id="{04704E30-01AB-4A37-BD30-558E0935BED8}"/>
              </a:ext>
            </a:extLst>
          </p:cNvPr>
          <p:cNvGrpSpPr/>
          <p:nvPr/>
        </p:nvGrpSpPr>
        <p:grpSpPr>
          <a:xfrm>
            <a:off x="0" y="-7694"/>
            <a:ext cx="8229600" cy="677108"/>
            <a:chOff x="0" y="-7694"/>
            <a:chExt cx="7772400" cy="677108"/>
          </a:xfrm>
          <a:solidFill>
            <a:schemeClr val="bg2">
              <a:lumMod val="75000"/>
            </a:schemeClr>
          </a:solidFill>
        </p:grpSpPr>
        <p:sp>
          <p:nvSpPr>
            <p:cNvPr id="6" name="Rectangle 5"/>
            <p:cNvSpPr/>
            <p:nvPr/>
          </p:nvSpPr>
          <p:spPr>
            <a:xfrm>
              <a:off x="0" y="36984"/>
              <a:ext cx="7772400" cy="58775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7694"/>
              <a:ext cx="7772400" cy="677108"/>
            </a:xfrm>
            <a:prstGeom prst="rect">
              <a:avLst/>
            </a:prstGeom>
            <a:grpFill/>
            <a:ln>
              <a:noFill/>
            </a:ln>
          </p:spPr>
          <p:txBody>
            <a:bodyPr wrap="square" anchor="ctr">
              <a:spAutoFit/>
            </a:bodyPr>
            <a:lstStyle/>
            <a:p>
              <a:pPr algn="ctr"/>
              <a:r>
                <a:rPr lang="en-US" sz="2100" b="1" dirty="0">
                  <a:solidFill>
                    <a:schemeClr val="bg1"/>
                  </a:solidFill>
                  <a:latin typeface="Century Gothic" panose="020B0502020202020204" pitchFamily="34" charset="0"/>
                </a:rPr>
                <a:t>15234 Low Country Highway</a:t>
              </a:r>
            </a:p>
            <a:p>
              <a:pPr algn="ctr"/>
              <a:r>
                <a:rPr lang="nn-NO" sz="1700" b="1" dirty="0">
                  <a:solidFill>
                    <a:schemeClr val="bg1"/>
                  </a:solidFill>
                  <a:latin typeface="Century Gothic" panose="020B0502020202020204" pitchFamily="34" charset="0"/>
                </a:rPr>
                <a:t>Olar, SC 29843 | MLS# 22007051 | $150,000</a:t>
              </a:r>
            </a:p>
          </p:txBody>
        </p:sp>
      </p:gr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323216" y="9014392"/>
            <a:ext cx="1685499" cy="5421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 name="Picture 2" descr="http://photos.flexmls.com/chs/20141006170353314199000000.jpg"/>
          <p:cNvPicPr>
            <a:picLocks noChangeAspect="1" noChangeArrowheads="1"/>
          </p:cNvPicPr>
          <p:nvPr/>
        </p:nvPicPr>
        <p:blipFill rotWithShape="1">
          <a:blip r:embed="rId3">
            <a:extLst>
              <a:ext uri="{28A0092B-C50C-407E-A947-70E740481C1C}">
                <a14:useLocalDpi xmlns:a14="http://schemas.microsoft.com/office/drawing/2010/main" val="0"/>
              </a:ext>
            </a:extLst>
          </a:blip>
          <a:srcRect t="12373"/>
          <a:stretch/>
        </p:blipFill>
        <p:spPr bwMode="auto">
          <a:xfrm>
            <a:off x="8915400" y="8839200"/>
            <a:ext cx="615899" cy="812800"/>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9"/>
          <p:cNvPicPr>
            <a:picLocks/>
          </p:cNvPicPr>
          <p:nvPr/>
        </p:nvPicPr>
        <p:blipFill>
          <a:blip r:embed="rId4">
            <a:extLst>
              <a:ext uri="{28A0092B-C50C-407E-A947-70E740481C1C}">
                <a14:useLocalDpi xmlns:a14="http://schemas.microsoft.com/office/drawing/2010/main" val="0"/>
              </a:ext>
            </a:extLst>
          </a:blip>
          <a:srcRect/>
          <a:stretch/>
        </p:blipFill>
        <p:spPr>
          <a:xfrm>
            <a:off x="6093867" y="2195732"/>
            <a:ext cx="1710475" cy="1140317"/>
          </a:xfrm>
          <a:prstGeom prst="rect">
            <a:avLst/>
          </a:prstGeom>
          <a:ln>
            <a:solidFill>
              <a:schemeClr val="accent3">
                <a:lumMod val="75000"/>
              </a:schemeClr>
            </a:solidFill>
          </a:ln>
        </p:spPr>
      </p:pic>
      <p:pic>
        <p:nvPicPr>
          <p:cNvPr id="11" name="Picture 10"/>
          <p:cNvPicPr>
            <a:picLocks/>
          </p:cNvPicPr>
          <p:nvPr/>
        </p:nvPicPr>
        <p:blipFill>
          <a:blip r:embed="rId5">
            <a:extLst>
              <a:ext uri="{28A0092B-C50C-407E-A947-70E740481C1C}">
                <a14:useLocalDpi xmlns:a14="http://schemas.microsoft.com/office/drawing/2010/main" val="0"/>
              </a:ext>
            </a:extLst>
          </a:blip>
          <a:srcRect/>
          <a:stretch/>
        </p:blipFill>
        <p:spPr>
          <a:xfrm>
            <a:off x="6091485" y="3555335"/>
            <a:ext cx="1710475" cy="1140317"/>
          </a:xfrm>
          <a:prstGeom prst="rect">
            <a:avLst/>
          </a:prstGeom>
          <a:ln>
            <a:solidFill>
              <a:schemeClr val="accent3">
                <a:lumMod val="75000"/>
              </a:schemeClr>
            </a:solidFill>
          </a:ln>
        </p:spPr>
      </p:pic>
      <p:pic>
        <p:nvPicPr>
          <p:cNvPr id="12" name="Picture 11"/>
          <p:cNvPicPr>
            <a:picLocks/>
          </p:cNvPicPr>
          <p:nvPr/>
        </p:nvPicPr>
        <p:blipFill>
          <a:blip r:embed="rId6">
            <a:extLst>
              <a:ext uri="{28A0092B-C50C-407E-A947-70E740481C1C}">
                <a14:useLocalDpi xmlns:a14="http://schemas.microsoft.com/office/drawing/2010/main" val="0"/>
              </a:ext>
            </a:extLst>
          </a:blip>
          <a:srcRect t="133" b="133"/>
          <a:stretch/>
        </p:blipFill>
        <p:spPr>
          <a:xfrm>
            <a:off x="423151" y="4913597"/>
            <a:ext cx="1719072" cy="1143000"/>
          </a:xfrm>
          <a:prstGeom prst="rect">
            <a:avLst/>
          </a:prstGeom>
          <a:ln>
            <a:solidFill>
              <a:schemeClr val="accent3">
                <a:lumMod val="75000"/>
              </a:schemeClr>
            </a:solidFill>
          </a:ln>
        </p:spPr>
      </p:pic>
      <p:pic>
        <p:nvPicPr>
          <p:cNvPr id="8" name="Picture 7"/>
          <p:cNvPicPr>
            <a:picLocks noChangeAspect="1"/>
          </p:cNvPicPr>
          <p:nvPr/>
        </p:nvPicPr>
        <p:blipFill>
          <a:blip r:embed="rId7" cstate="print">
            <a:extLst>
              <a:ext uri="{28A0092B-C50C-407E-A947-70E740481C1C}">
                <a14:useLocalDpi xmlns:a14="http://schemas.microsoft.com/office/drawing/2010/main" val="0"/>
              </a:ext>
            </a:extLst>
          </a:blip>
          <a:srcRect l="2490" r="2490"/>
          <a:stretch/>
        </p:blipFill>
        <p:spPr>
          <a:xfrm>
            <a:off x="423151" y="834788"/>
            <a:ext cx="5501378" cy="3859796"/>
          </a:xfrm>
          <a:prstGeom prst="rect">
            <a:avLst/>
          </a:prstGeom>
          <a:ln>
            <a:solidFill>
              <a:schemeClr val="accent3">
                <a:lumMod val="75000"/>
              </a:schemeClr>
            </a:solidFill>
          </a:ln>
        </p:spPr>
      </p:pic>
      <p:pic>
        <p:nvPicPr>
          <p:cNvPr id="16" name="Picture 15"/>
          <p:cNvPicPr>
            <a:picLocks/>
          </p:cNvPicPr>
          <p:nvPr/>
        </p:nvPicPr>
        <p:blipFill>
          <a:blip r:embed="rId8">
            <a:extLst>
              <a:ext uri="{28A0092B-C50C-407E-A947-70E740481C1C}">
                <a14:useLocalDpi xmlns:a14="http://schemas.microsoft.com/office/drawing/2010/main" val="0"/>
              </a:ext>
            </a:extLst>
          </a:blip>
          <a:srcRect/>
          <a:stretch/>
        </p:blipFill>
        <p:spPr>
          <a:xfrm>
            <a:off x="6093866" y="836129"/>
            <a:ext cx="1710475" cy="1140317"/>
          </a:xfrm>
          <a:prstGeom prst="rect">
            <a:avLst/>
          </a:prstGeom>
          <a:ln>
            <a:solidFill>
              <a:schemeClr val="accent3">
                <a:lumMod val="75000"/>
              </a:schemeClr>
            </a:solidFill>
          </a:ln>
        </p:spPr>
      </p:pic>
      <p:pic>
        <p:nvPicPr>
          <p:cNvPr id="17" name="Picture 16"/>
          <p:cNvPicPr>
            <a:picLocks/>
          </p:cNvPicPr>
          <p:nvPr/>
        </p:nvPicPr>
        <p:blipFill>
          <a:blip r:embed="rId9">
            <a:extLst>
              <a:ext uri="{28A0092B-C50C-407E-A947-70E740481C1C}">
                <a14:useLocalDpi xmlns:a14="http://schemas.microsoft.com/office/drawing/2010/main" val="0"/>
              </a:ext>
            </a:extLst>
          </a:blip>
          <a:srcRect/>
          <a:stretch/>
        </p:blipFill>
        <p:spPr>
          <a:xfrm>
            <a:off x="4200298" y="4914938"/>
            <a:ext cx="1710475" cy="1140317"/>
          </a:xfrm>
          <a:prstGeom prst="rect">
            <a:avLst/>
          </a:prstGeom>
          <a:ln>
            <a:solidFill>
              <a:schemeClr val="accent3">
                <a:lumMod val="75000"/>
              </a:schemeClr>
            </a:solidFill>
          </a:ln>
        </p:spPr>
      </p:pic>
      <p:pic>
        <p:nvPicPr>
          <p:cNvPr id="18" name="Picture 17"/>
          <p:cNvPicPr>
            <a:picLocks/>
          </p:cNvPicPr>
          <p:nvPr/>
        </p:nvPicPr>
        <p:blipFill>
          <a:blip r:embed="rId10">
            <a:extLst>
              <a:ext uri="{28A0092B-C50C-407E-A947-70E740481C1C}">
                <a14:useLocalDpi xmlns:a14="http://schemas.microsoft.com/office/drawing/2010/main" val="0"/>
              </a:ext>
            </a:extLst>
          </a:blip>
          <a:srcRect t="133" b="133"/>
          <a:stretch/>
        </p:blipFill>
        <p:spPr>
          <a:xfrm>
            <a:off x="6089569" y="4913597"/>
            <a:ext cx="1719072" cy="1143000"/>
          </a:xfrm>
          <a:prstGeom prst="rect">
            <a:avLst/>
          </a:prstGeom>
          <a:ln>
            <a:solidFill>
              <a:schemeClr val="accent3">
                <a:lumMod val="75000"/>
              </a:schemeClr>
            </a:solidFill>
          </a:ln>
        </p:spPr>
      </p:pic>
      <p:pic>
        <p:nvPicPr>
          <p:cNvPr id="19" name="Picture 18"/>
          <p:cNvPicPr>
            <a:picLocks/>
          </p:cNvPicPr>
          <p:nvPr/>
        </p:nvPicPr>
        <p:blipFill>
          <a:blip r:embed="rId11">
            <a:extLst>
              <a:ext uri="{28A0092B-C50C-407E-A947-70E740481C1C}">
                <a14:useLocalDpi xmlns:a14="http://schemas.microsoft.com/office/drawing/2010/main" val="0"/>
              </a:ext>
            </a:extLst>
          </a:blip>
          <a:srcRect/>
          <a:stretch/>
        </p:blipFill>
        <p:spPr>
          <a:xfrm>
            <a:off x="2321018" y="4914938"/>
            <a:ext cx="1710475" cy="1140317"/>
          </a:xfrm>
          <a:prstGeom prst="rect">
            <a:avLst/>
          </a:prstGeom>
          <a:ln>
            <a:solidFill>
              <a:schemeClr val="accent3">
                <a:lumMod val="75000"/>
              </a:schemeClr>
            </a:solidFill>
          </a:ln>
        </p:spPr>
      </p:pic>
      <p:sp>
        <p:nvSpPr>
          <p:cNvPr id="14" name="Rectangle 13"/>
          <p:cNvSpPr/>
          <p:nvPr/>
        </p:nvSpPr>
        <p:spPr>
          <a:xfrm>
            <a:off x="423151" y="3863587"/>
            <a:ext cx="5502324" cy="830997"/>
          </a:xfrm>
          <a:prstGeom prst="rect">
            <a:avLst/>
          </a:prstGeom>
          <a:ln>
            <a:noFill/>
          </a:ln>
        </p:spPr>
        <p:txBody>
          <a:bodyPr wrap="square">
            <a:spAutoFit/>
          </a:bodyPr>
          <a:lstStyle/>
          <a:p>
            <a:r>
              <a:rPr lang="en-US" sz="2400" b="1" i="1" dirty="0">
                <a:solidFill>
                  <a:schemeClr val="bg1"/>
                </a:solidFill>
                <a:effectLst>
                  <a:outerShdw blurRad="38100" dist="38100" dir="2700000" algn="tl">
                    <a:srgbClr val="000000">
                      <a:alpha val="43137"/>
                    </a:srgbClr>
                  </a:outerShdw>
                </a:effectLst>
                <a:latin typeface="Century Gothic" panose="020B0502020202020204" pitchFamily="34" charset="0"/>
              </a:rPr>
              <a:t>Amazing</a:t>
            </a:r>
          </a:p>
          <a:p>
            <a:r>
              <a:rPr lang="en-US" sz="2400" b="1" i="1" dirty="0">
                <a:solidFill>
                  <a:schemeClr val="bg1"/>
                </a:solidFill>
                <a:effectLst>
                  <a:outerShdw blurRad="38100" dist="38100" dir="2700000" algn="tl">
                    <a:srgbClr val="000000">
                      <a:alpha val="43137"/>
                    </a:srgbClr>
                  </a:outerShdw>
                </a:effectLst>
                <a:latin typeface="Century Gothic" panose="020B0502020202020204" pitchFamily="34" charset="0"/>
              </a:rPr>
              <a:t>Opportunity!!!</a:t>
            </a:r>
          </a:p>
        </p:txBody>
      </p:sp>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330</TotalTime>
  <Words>208</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67</cp:revision>
  <dcterms:created xsi:type="dcterms:W3CDTF">2006-08-16T00:00:00Z</dcterms:created>
  <dcterms:modified xsi:type="dcterms:W3CDTF">2022-04-06T17:28:24Z</dcterms:modified>
</cp:coreProperties>
</file>