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10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2"/>
            <a:ext cx="7315200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3 bedroom home has plenty of potential with a lot size of 2.52 acres. Owner installed New Roof in 2017 on the house and barn!!! Work appears to be interior cosmetic upgrades.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AC/Heat window unit is in place. Seller believes coils for AC may need to be replaced to operate. The seller removed old appliances so this home is a fresh pallet for the new buyer.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Barn is 30x24 and we are priced to sell!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is sold as is. Pre CL100 completed.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Investors Welcome!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1524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19001513 :: $165,000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1½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802042" y="2636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8150276" y="3531388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8"/>
            <a:ext cx="182527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" y="7708950"/>
            <a:ext cx="1824078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" y="5002267"/>
            <a:ext cx="1823198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137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1524 E Church Street Bonneau, SC 29431 MLS# 19001513 :: $165,000 3 Bed / 1½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73</cp:revision>
  <dcterms:created xsi:type="dcterms:W3CDTF">2006-08-16T00:00:00Z</dcterms:created>
  <dcterms:modified xsi:type="dcterms:W3CDTF">2019-02-07T17:29:27Z</dcterms:modified>
</cp:coreProperties>
</file>