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00" y="-104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2"/>
            <a:ext cx="7315200" cy="48609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3 bedroom home has plenty of potential with a lot size of 2.52 acres. Owner installed New Roof in 2017 on the house and barn!!! Work appears to be interior cosmetic upgrades.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AC/Heat window unit is in place. Seller has agreed to service/replace AC. The seller removed old appliances so this home is a fresh pallet for the new buyer. New stove will be installed.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Barn is 30x24 and we are priced to sell!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Home is sold as is. Pre CL100 completed.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Own a Home with Acreage!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1524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19001513 :: $140,000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1½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8090" y="3032426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823567" y="3943190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Price!!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6355288"/>
            <a:ext cx="1825277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" y="7708950"/>
            <a:ext cx="1824078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" y="5002267"/>
            <a:ext cx="1823198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</TotalTime>
  <Words>142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1524 E Church Street Bonneau, SC 29431 MLS# 19001513 :: $140,000 3 Bed / 1½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77</cp:revision>
  <dcterms:created xsi:type="dcterms:W3CDTF">2006-08-16T00:00:00Z</dcterms:created>
  <dcterms:modified xsi:type="dcterms:W3CDTF">2019-06-07T10:57:34Z</dcterms:modified>
</cp:coreProperties>
</file>