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5/16/2019</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tx2">
                <a:lumMod val="50000"/>
                <a:alpha val="0"/>
              </a:schemeClr>
            </a:gs>
          </a:gsLst>
          <a:lin ang="108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6864" y="1134842"/>
            <a:ext cx="5650320" cy="3764260"/>
          </a:xfrm>
          <a:prstGeom prst="rect">
            <a:avLst/>
          </a:prstGeom>
          <a:ln>
            <a:noFill/>
          </a:ln>
          <a:effectLst>
            <a:softEdge rad="112500"/>
          </a:effectLst>
        </p:spPr>
      </p:pic>
      <p:sp>
        <p:nvSpPr>
          <p:cNvPr id="2" name="Title 1"/>
          <p:cNvSpPr>
            <a:spLocks noGrp="1"/>
          </p:cNvSpPr>
          <p:nvPr>
            <p:ph type="ctrTitle"/>
          </p:nvPr>
        </p:nvSpPr>
        <p:spPr>
          <a:xfrm>
            <a:off x="1611649" y="5018282"/>
            <a:ext cx="6160750"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t>1528 Clarendon Way</a:t>
            </a:r>
            <a:b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t>Park West ~ Mount Pleasant, SC 29466</a:t>
            </a:r>
            <a:b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t>MLS# 19009463 ~ $354,900</a:t>
            </a:r>
            <a:endParaRPr lang="en-US" sz="1800" b="1" dirty="0">
              <a:solidFill>
                <a:srgbClr val="FFFFFF"/>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11649" y="6250953"/>
            <a:ext cx="6160750" cy="2818411"/>
          </a:xfrm>
        </p:spPr>
        <p:txBody>
          <a:bodyPr anchor="ctr">
            <a:noAutofit/>
          </a:bodyPr>
          <a:lstStyle/>
          <a:p>
            <a:r>
              <a:rPr lang="en-US" sz="1400" dirty="0">
                <a:solidFill>
                  <a:schemeClr val="tx1"/>
                </a:solidFill>
                <a:latin typeface="Century Gothic" panose="020B0502020202020204" pitchFamily="34" charset="0"/>
              </a:rPr>
              <a:t>Come see this Charming Move-in ready one story home today! Freshly painted, new HVAC, new Roof, new patio doors etc. This Open, airy &amp; bright floorplan is a ''Must See''! Large sunlit eat-in kitchen with lots of counter space is open to the dining area and large family room with cozy fireplace - perfect for entertaining. Family room also overlooks the screen porch and private backyard. The Master bath features a vaulted ceiling, Large garden tub, separate shower with large walk-in closet The generously sized secondary bedrooms are at the front of the home. This home is conveniently located near the pools, tennis courts, playground, schools etc. Also located close to shopping, restaurants, hospital, doctors, child care, professional services etc.</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33" y="2264108"/>
            <a:ext cx="1608298" cy="1072199"/>
          </a:xfrm>
          <a:prstGeom prst="rect">
            <a:avLst/>
          </a:prstGeom>
          <a:ln>
            <a:noFill/>
          </a:ln>
          <a:effectLst>
            <a:softEdge rad="112500"/>
          </a:effectLst>
        </p:spPr>
      </p:pic>
      <p:sp>
        <p:nvSpPr>
          <p:cNvPr id="20" name="Rectangle 19"/>
          <p:cNvSpPr/>
          <p:nvPr/>
        </p:nvSpPr>
        <p:spPr>
          <a:xfrm rot="5400000">
            <a:off x="3731229" y="4543933"/>
            <a:ext cx="9384274" cy="769441"/>
          </a:xfrm>
          <a:prstGeom prst="rect">
            <a:avLst/>
          </a:prstGeom>
        </p:spPr>
        <p:txBody>
          <a:bodyPr wrap="square">
            <a:spAutoFit/>
          </a:bodyPr>
          <a:lstStyle/>
          <a:p>
            <a:pPr algn="ctr"/>
            <a:r>
              <a:rPr lang="en-US" sz="2200" i="1" dirty="0">
                <a:solidFill>
                  <a:srgbClr val="FFFF00"/>
                </a:solidFill>
                <a:effectLst>
                  <a:outerShdw blurRad="38100" dist="38100" dir="2700000" algn="tl">
                    <a:srgbClr val="000000">
                      <a:alpha val="75000"/>
                    </a:srgbClr>
                  </a:outerShdw>
                </a:effectLst>
                <a:latin typeface="Century Gothic" panose="020B0502020202020204" pitchFamily="34" charset="0"/>
              </a:rPr>
              <a:t>Limited Time Only - $1,000 Buyer's Agent Bonus</a:t>
            </a:r>
          </a:p>
          <a:p>
            <a:pPr algn="ctr"/>
            <a:r>
              <a:rPr lang="en-US" sz="2200" i="1" dirty="0">
                <a:solidFill>
                  <a:srgbClr val="FFFF00"/>
                </a:solidFill>
                <a:effectLst>
                  <a:outerShdw blurRad="38100" dist="38100" dir="2700000" algn="tl">
                    <a:srgbClr val="000000">
                      <a:alpha val="75000"/>
                    </a:srgbClr>
                  </a:outerShdw>
                </a:effectLst>
                <a:latin typeface="Century Gothic" panose="020B0502020202020204" pitchFamily="34" charset="0"/>
              </a:rPr>
              <a:t> (with BIC approval and paid at transfer of deed)</a:t>
            </a:r>
          </a:p>
        </p:txBody>
      </p:sp>
      <p:sp>
        <p:nvSpPr>
          <p:cNvPr id="18" name="Rectangle 17"/>
          <p:cNvSpPr/>
          <p:nvPr/>
        </p:nvSpPr>
        <p:spPr>
          <a:xfrm>
            <a:off x="0" y="9067800"/>
            <a:ext cx="2209801" cy="723275"/>
          </a:xfrm>
          <a:prstGeom prst="rect">
            <a:avLst/>
          </a:prstGeom>
        </p:spPr>
        <p:txBody>
          <a:bodyPr wrap="square" anchor="ctr">
            <a:spAutoFit/>
          </a:bodyPr>
          <a:lstStyle/>
          <a:p>
            <a:r>
              <a:rPr lang="en-US" sz="1100" b="1" dirty="0">
                <a:latin typeface="Century Gothic" panose="020B0502020202020204" pitchFamily="34" charset="0"/>
              </a:rPr>
              <a:t>Maggie Curtis </a:t>
            </a:r>
          </a:p>
          <a:p>
            <a:r>
              <a:rPr lang="en-US" sz="1000" dirty="0">
                <a:latin typeface="Century Gothic" panose="020B0502020202020204" pitchFamily="34" charset="0"/>
              </a:rPr>
              <a:t>REALTOR, EPRO, LMC, ABR</a:t>
            </a:r>
          </a:p>
          <a:p>
            <a:r>
              <a:rPr lang="en-US" sz="1000" dirty="0">
                <a:latin typeface="Century Gothic" panose="020B0502020202020204" pitchFamily="34" charset="0"/>
              </a:rPr>
              <a:t>(843) 693-8207</a:t>
            </a:r>
          </a:p>
          <a:p>
            <a:r>
              <a:rPr lang="en-US" sz="1000" dirty="0">
                <a:latin typeface="Century Gothic" panose="020B0502020202020204" pitchFamily="34" charset="0"/>
              </a:rPr>
              <a:t>maggiecurtis@comcast.net</a:t>
            </a:r>
            <a:endParaRPr lang="en-US" sz="700" dirty="0">
              <a:latin typeface="Century Gothic" panose="020B0502020202020204" pitchFamily="34"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0295" y="9069365"/>
            <a:ext cx="546502"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52444" y="9238084"/>
            <a:ext cx="667512" cy="382707"/>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8" y="0"/>
            <a:ext cx="1610529" cy="1073686"/>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1" y="3394675"/>
            <a:ext cx="1611643" cy="1074428"/>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19" y="7927733"/>
            <a:ext cx="1610527" cy="1073685"/>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5661017"/>
            <a:ext cx="1612765" cy="1074428"/>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1" y="4527846"/>
            <a:ext cx="1611643" cy="1074429"/>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6794188"/>
            <a:ext cx="1612765" cy="1074429"/>
          </a:xfrm>
          <a:prstGeom prst="rect">
            <a:avLst/>
          </a:prstGeom>
          <a:ln>
            <a:noFill/>
          </a:ln>
          <a:effectLst>
            <a:softEdge rad="112500"/>
          </a:effectLst>
        </p:spPr>
      </p:pic>
      <p:sp>
        <p:nvSpPr>
          <p:cNvPr id="31" name="Rectangle 30"/>
          <p:cNvSpPr/>
          <p:nvPr/>
        </p:nvSpPr>
        <p:spPr>
          <a:xfrm>
            <a:off x="1611649" y="0"/>
            <a:ext cx="6160751" cy="1015663"/>
          </a:xfrm>
          <a:prstGeom prst="rect">
            <a:avLst/>
          </a:prstGeom>
        </p:spPr>
        <p:txBody>
          <a:bodyPr wrap="square">
            <a:spAutoFit/>
          </a:bodyPr>
          <a:lstStyle/>
          <a:p>
            <a:pPr algn="ctr"/>
            <a:r>
              <a:rPr lang="en-US" sz="3000" b="1" i="1" dirty="0">
                <a:solidFill>
                  <a:srgbClr val="FFFF00"/>
                </a:solidFill>
                <a:effectLst>
                  <a:outerShdw blurRad="38100" dist="38100" dir="2700000" algn="tl">
                    <a:srgbClr val="000000">
                      <a:alpha val="75000"/>
                    </a:srgbClr>
                  </a:outerShdw>
                </a:effectLst>
                <a:latin typeface="Century Gothic" panose="020B0502020202020204" pitchFamily="34" charset="0"/>
              </a:rPr>
              <a:t>One Story Home In Mt Pleasant For Under $355K</a:t>
            </a:r>
          </a:p>
        </p:txBody>
      </p:sp>
      <p:sp>
        <p:nvSpPr>
          <p:cNvPr id="6" name="Rectangle 5"/>
          <p:cNvSpPr/>
          <p:nvPr/>
        </p:nvSpPr>
        <p:spPr>
          <a:xfrm>
            <a:off x="0" y="9812179"/>
            <a:ext cx="7772400" cy="246221"/>
          </a:xfrm>
          <a:prstGeom prst="rect">
            <a:avLst/>
          </a:prstGeom>
        </p:spPr>
        <p:txBody>
          <a:bodyPr wrap="square">
            <a:spAutoFit/>
          </a:bodyPr>
          <a:lstStyle/>
          <a:p>
            <a:pPr algn="ctr"/>
            <a:r>
              <a:rPr lang="en-US" sz="1000" dirty="0">
                <a:latin typeface="Century Gothic" panose="020B0502020202020204" pitchFamily="34" charset="0"/>
              </a:rPr>
              <a:t>Coldwell Banker Residential Brokerage | 1127 Queensborough Blvd. 103 | Mt Pleasant, SC 29464</a:t>
            </a:r>
          </a:p>
        </p:txBody>
      </p:sp>
      <p:pic>
        <p:nvPicPr>
          <p:cNvPr id="23" name="Picture 22">
            <a:extLst>
              <a:ext uri="{FF2B5EF4-FFF2-40B4-BE49-F238E27FC236}">
                <a16:creationId xmlns:a16="http://schemas.microsoft.com/office/drawing/2014/main" id="{763A8A3D-1C30-4C6E-BE3E-08D7CCF0029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60" y="1132054"/>
            <a:ext cx="1610529" cy="1073686"/>
          </a:xfrm>
          <a:prstGeom prst="rect">
            <a:avLst/>
          </a:prstGeom>
          <a:ln>
            <a:noFill/>
          </a:ln>
          <a:effectLst>
            <a:softEdge rad="112500"/>
          </a:effectLst>
        </p:spPr>
      </p:pic>
      <p:sp>
        <p:nvSpPr>
          <p:cNvPr id="25" name="Rectangle 24">
            <a:extLst>
              <a:ext uri="{FF2B5EF4-FFF2-40B4-BE49-F238E27FC236}">
                <a16:creationId xmlns:a16="http://schemas.microsoft.com/office/drawing/2014/main" id="{036088B6-2B07-45DA-9E21-F86368787FFB}"/>
              </a:ext>
            </a:extLst>
          </p:cNvPr>
          <p:cNvSpPr/>
          <p:nvPr/>
        </p:nvSpPr>
        <p:spPr>
          <a:xfrm>
            <a:off x="4486202" y="9067800"/>
            <a:ext cx="3286198" cy="723275"/>
          </a:xfrm>
          <a:prstGeom prst="rect">
            <a:avLst/>
          </a:prstGeom>
        </p:spPr>
        <p:txBody>
          <a:bodyPr wrap="square" anchor="ctr">
            <a:spAutoFit/>
          </a:bodyPr>
          <a:lstStyle/>
          <a:p>
            <a:pPr algn="r"/>
            <a:r>
              <a:rPr lang="en-US" sz="1100" b="1" dirty="0">
                <a:latin typeface="Century Gothic" panose="020B0502020202020204" pitchFamily="34" charset="0"/>
              </a:rPr>
              <a:t>Debra Whitfield</a:t>
            </a:r>
            <a:endParaRPr lang="en-US" sz="1000" dirty="0">
              <a:latin typeface="Century Gothic" panose="020B0502020202020204" pitchFamily="34" charset="0"/>
            </a:endParaRPr>
          </a:p>
          <a:p>
            <a:pPr algn="r"/>
            <a:r>
              <a:rPr lang="en-US" sz="1000" dirty="0">
                <a:latin typeface="Century Gothic" panose="020B0502020202020204" pitchFamily="34" charset="0"/>
              </a:rPr>
              <a:t>ABR, SRES</a:t>
            </a:r>
          </a:p>
          <a:p>
            <a:pPr algn="r"/>
            <a:r>
              <a:rPr lang="en-US" sz="1000" dirty="0">
                <a:latin typeface="Century Gothic" panose="020B0502020202020204" pitchFamily="34" charset="0"/>
              </a:rPr>
              <a:t>(843) 367-4845</a:t>
            </a:r>
          </a:p>
          <a:p>
            <a:pPr algn="r"/>
            <a:r>
              <a:rPr lang="en-US" sz="1000" dirty="0">
                <a:latin typeface="Century Gothic" panose="020B0502020202020204" pitchFamily="34" charset="0"/>
              </a:rPr>
              <a:t>debra.whitfield@coldwellbanker.com</a:t>
            </a:r>
            <a:endParaRPr lang="en-US" sz="700" dirty="0">
              <a:latin typeface="Century Gothic" panose="020B0502020202020204" pitchFamily="34" charset="0"/>
            </a:endParaRP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217</TotalTime>
  <Words>227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1528 Clarendon Way Park West ~ Mount Pleasant, SC 29466 MLS# 19009463 ~ $354,900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30</cp:revision>
  <dcterms:created xsi:type="dcterms:W3CDTF">2006-08-16T00:00:00Z</dcterms:created>
  <dcterms:modified xsi:type="dcterms:W3CDTF">2019-05-16T18:30:41Z</dcterms:modified>
</cp:coreProperties>
</file>