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54" d="100"/>
          <a:sy n="54" d="100"/>
        </p:scale>
        <p:origin x="237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8/25/2022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19" Type="http://schemas.openxmlformats.org/officeDocument/2006/relationships/image" Target="../media/image18.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80076"/>
            <a:ext cx="8229600" cy="2286000"/>
          </a:xfrm>
        </p:spPr>
        <p:txBody>
          <a:bodyPr numCol="1" anchor="ctr">
            <a:noAutofit/>
          </a:bodyPr>
          <a:lstStyle/>
          <a:p>
            <a:r>
              <a:rPr lang="en-US" sz="1500" dirty="0">
                <a:solidFill>
                  <a:schemeClr val="tx1">
                    <a:lumMod val="95000"/>
                    <a:lumOff val="5000"/>
                  </a:schemeClr>
                </a:solidFill>
                <a:latin typeface="Microsoft Sans Serif" panose="020B0604020202020204" pitchFamily="34" charset="0"/>
                <a:cs typeface="Microsoft Sans Serif" panose="020B0604020202020204" pitchFamily="34" charset="0"/>
              </a:rPr>
              <a:t>Charming, bright, and functional Johns Island home in a great established neighborhood! Embrace Johns Island living with this 3 bedroom, 2.5 bathroom home that was built in 2012. There are beautiful new LVP floors on the bottom level, inviting you into this spacious and open concept home. The living area is equipped with in-ceiling speakers also! Your family can move right in with fresh paint and modern features. Upstairs, a hallway meanders guiding you to 3 bedrooms. The master, has dual vanities and a walk in closet, with a garden tub. The hall bath is convenient for guests. There is a half bath downstairs also! The MASSIVE, private fenced back yard allows for activities and outdoor enjoyment of our nice Low Country weather. Park in the 1-car garage or use it for storage and projects!</a:t>
            </a:r>
            <a:endParaRPr lang="en-US" sz="1500" b="1" i="1" dirty="0">
              <a:solidFill>
                <a:srgbClr val="FF0000"/>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JUST LISTED ON JOHNS ISLAND</a:t>
            </a:r>
            <a:endParaRPr lang="en-US" sz="2000"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608794" y="8814335"/>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75594" y="88237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400" y="1030206"/>
            <a:ext cx="3860800" cy="2567582"/>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157894" y="1030206"/>
            <a:ext cx="3886200" cy="2616101"/>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1528 Thoroughbred Boulevard</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err="1">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Brownswood</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Farms</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Johns Island, SC 29455</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22022289</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$420,000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 :: 2½ Baths :: 1,505 sf</a:t>
            </a:r>
            <a:endParaRPr lang="en-US" sz="1800" dirty="0">
              <a:solidFill>
                <a:schemeClr val="accent5">
                  <a:lumMod val="50000"/>
                </a:schemeClr>
              </a:solidFill>
            </a:endParaRPr>
          </a:p>
        </p:txBody>
      </p:sp>
      <p:pic>
        <p:nvPicPr>
          <p:cNvPr id="7" name="Picture 6">
            <a:extLst>
              <a:ext uri="{FF2B5EF4-FFF2-40B4-BE49-F238E27FC236}">
                <a16:creationId xmlns:a16="http://schemas.microsoft.com/office/drawing/2014/main" id="{8B99E2FD-4D56-432C-A418-C67CD68306C2}"/>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216400" y="7620000"/>
            <a:ext cx="1828800" cy="1219200"/>
          </a:xfrm>
          <a:prstGeom prst="rect">
            <a:avLst/>
          </a:prstGeom>
        </p:spPr>
      </p:pic>
      <p:pic>
        <p:nvPicPr>
          <p:cNvPr id="9" name="Picture 8">
            <a:extLst>
              <a:ext uri="{FF2B5EF4-FFF2-40B4-BE49-F238E27FC236}">
                <a16:creationId xmlns:a16="http://schemas.microsoft.com/office/drawing/2014/main" id="{A8CA6827-6A57-4CCA-908E-3D996EC8BF2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248400" y="7623048"/>
            <a:ext cx="1828800" cy="1213104"/>
          </a:xfrm>
          <a:prstGeom prst="rect">
            <a:avLst/>
          </a:prstGeom>
        </p:spPr>
      </p:pic>
      <p:pic>
        <p:nvPicPr>
          <p:cNvPr id="12" name="Picture 11" descr="A body of water&#10;&#10;Description automatically generated">
            <a:extLst>
              <a:ext uri="{FF2B5EF4-FFF2-40B4-BE49-F238E27FC236}">
                <a16:creationId xmlns:a16="http://schemas.microsoft.com/office/drawing/2014/main" id="{30CC0F4E-2C36-4BBE-B666-3C8CB13C870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485520" y="1156540"/>
            <a:ext cx="1828800" cy="1371600"/>
          </a:xfrm>
          <a:prstGeom prst="rect">
            <a:avLst/>
          </a:prstGeom>
        </p:spPr>
      </p:pic>
      <p:pic>
        <p:nvPicPr>
          <p:cNvPr id="16" name="Picture 15" descr="A tree in a forest&#10;&#10;Description automatically generated">
            <a:extLst>
              <a:ext uri="{FF2B5EF4-FFF2-40B4-BE49-F238E27FC236}">
                <a16:creationId xmlns:a16="http://schemas.microsoft.com/office/drawing/2014/main" id="{1F1D68FB-5CCC-459C-B057-2D44A80AD36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827920" y="3144577"/>
            <a:ext cx="1828800" cy="1371600"/>
          </a:xfrm>
          <a:prstGeom prst="rect">
            <a:avLst/>
          </a:prstGeom>
        </p:spPr>
      </p:pic>
      <p:pic>
        <p:nvPicPr>
          <p:cNvPr id="22" name="Picture 21" descr="A large white tub sitting next to a window&#10;&#10;Description automatically generated">
            <a:extLst>
              <a:ext uri="{FF2B5EF4-FFF2-40B4-BE49-F238E27FC236}">
                <a16:creationId xmlns:a16="http://schemas.microsoft.com/office/drawing/2014/main" id="{CDA28767-042A-4908-B59D-FB0A88A1E4B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656720" y="2753920"/>
            <a:ext cx="1828800" cy="1371600"/>
          </a:xfrm>
          <a:prstGeom prst="rect">
            <a:avLst/>
          </a:prstGeom>
        </p:spPr>
      </p:pic>
      <p:pic>
        <p:nvPicPr>
          <p:cNvPr id="26" name="Picture 25">
            <a:extLst>
              <a:ext uri="{FF2B5EF4-FFF2-40B4-BE49-F238E27FC236}">
                <a16:creationId xmlns:a16="http://schemas.microsoft.com/office/drawing/2014/main" id="{924038D6-9B93-4120-BD09-B27D9A18D1A3}"/>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2184400" y="7623048"/>
            <a:ext cx="1828800" cy="1213104"/>
          </a:xfrm>
          <a:prstGeom prst="rect">
            <a:avLst/>
          </a:prstGeom>
        </p:spPr>
      </p:pic>
      <p:pic>
        <p:nvPicPr>
          <p:cNvPr id="28" name="Picture 27">
            <a:extLst>
              <a:ext uri="{FF2B5EF4-FFF2-40B4-BE49-F238E27FC236}">
                <a16:creationId xmlns:a16="http://schemas.microsoft.com/office/drawing/2014/main" id="{532A83A9-2AB5-47E9-9732-FF69B4063AD9}"/>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152400" y="7623048"/>
            <a:ext cx="1828800" cy="1213104"/>
          </a:xfrm>
          <a:prstGeom prst="rect">
            <a:avLst/>
          </a:prstGeom>
        </p:spPr>
      </p:pic>
      <p:pic>
        <p:nvPicPr>
          <p:cNvPr id="30" name="Picture 29" descr="A room with a large window&#10;&#10;Description automatically generated">
            <a:extLst>
              <a:ext uri="{FF2B5EF4-FFF2-40B4-BE49-F238E27FC236}">
                <a16:creationId xmlns:a16="http://schemas.microsoft.com/office/drawing/2014/main" id="{41EF2A8C-86C9-4732-8C53-D9F069E51A9E}"/>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076560" y="5250111"/>
            <a:ext cx="1828800" cy="1371600"/>
          </a:xfrm>
          <a:prstGeom prst="rect">
            <a:avLst/>
          </a:prstGeom>
        </p:spPr>
      </p:pic>
      <p:pic>
        <p:nvPicPr>
          <p:cNvPr id="32" name="Picture 31" descr="A room with a large window&#10;&#10;Description automatically generated">
            <a:extLst>
              <a:ext uri="{FF2B5EF4-FFF2-40B4-BE49-F238E27FC236}">
                <a16:creationId xmlns:a16="http://schemas.microsoft.com/office/drawing/2014/main" id="{4E3FB0D6-BDEB-45E0-932A-E73DD47D8F05}"/>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228640" y="4343400"/>
            <a:ext cx="1828800" cy="1371600"/>
          </a:xfrm>
          <a:prstGeom prst="rect">
            <a:avLst/>
          </a:prstGeom>
        </p:spPr>
      </p:pic>
      <p:pic>
        <p:nvPicPr>
          <p:cNvPr id="36" name="Picture 35">
            <a:extLst>
              <a:ext uri="{FF2B5EF4-FFF2-40B4-BE49-F238E27FC236}">
                <a16:creationId xmlns:a16="http://schemas.microsoft.com/office/drawing/2014/main" id="{63E6F509-9D56-4998-B53A-53C00638993D}"/>
              </a:ext>
            </a:extLst>
          </p:cNvPr>
          <p:cNvPicPr>
            <a:picLocks noChangeAspect="1"/>
          </p:cNvPicPr>
          <p:nvPr/>
        </p:nvPicPr>
        <p:blipFill>
          <a:blip r:embed="rId16">
            <a:extLst>
              <a:ext uri="{28A0092B-C50C-407E-A947-70E740481C1C}">
                <a14:useLocalDpi xmlns:a14="http://schemas.microsoft.com/office/drawing/2010/main" val="0"/>
              </a:ext>
            </a:extLst>
          </a:blip>
          <a:srcRect/>
          <a:stretch/>
        </p:blipFill>
        <p:spPr>
          <a:xfrm>
            <a:off x="6248400" y="3810001"/>
            <a:ext cx="1828800" cy="1213104"/>
          </a:xfrm>
          <a:prstGeom prst="rect">
            <a:avLst/>
          </a:prstGeom>
        </p:spPr>
      </p:pic>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17">
            <a:extLst>
              <a:ext uri="{28A0092B-C50C-407E-A947-70E740481C1C}">
                <a14:useLocalDpi xmlns:a14="http://schemas.microsoft.com/office/drawing/2010/main" val="0"/>
              </a:ext>
            </a:extLst>
          </a:blip>
          <a:srcRect/>
          <a:stretch/>
        </p:blipFill>
        <p:spPr>
          <a:xfrm>
            <a:off x="4216400" y="3810001"/>
            <a:ext cx="1828800" cy="1213104"/>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18">
            <a:extLst>
              <a:ext uri="{28A0092B-C50C-407E-A947-70E740481C1C}">
                <a14:useLocalDpi xmlns:a14="http://schemas.microsoft.com/office/drawing/2010/main" val="0"/>
              </a:ext>
            </a:extLst>
          </a:blip>
          <a:srcRect/>
          <a:stretch/>
        </p:blipFill>
        <p:spPr>
          <a:xfrm>
            <a:off x="2184400" y="3810001"/>
            <a:ext cx="1828800" cy="1213104"/>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19">
            <a:extLst>
              <a:ext uri="{28A0092B-C50C-407E-A947-70E740481C1C}">
                <a14:useLocalDpi xmlns:a14="http://schemas.microsoft.com/office/drawing/2010/main" val="0"/>
              </a:ext>
            </a:extLst>
          </a:blip>
          <a:srcRect/>
          <a:stretch/>
        </p:blipFill>
        <p:spPr>
          <a:xfrm>
            <a:off x="152400" y="3810000"/>
            <a:ext cx="1828800" cy="1213104"/>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TotalTime>
  <Words>225</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JUST LISTED ON JOHNS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50</cp:revision>
  <dcterms:created xsi:type="dcterms:W3CDTF">2006-08-16T00:00:00Z</dcterms:created>
  <dcterms:modified xsi:type="dcterms:W3CDTF">2022-08-25T19:49:30Z</dcterms:modified>
</cp:coreProperties>
</file>