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19" Type="http://schemas.openxmlformats.org/officeDocument/2006/relationships/image" Target="../media/image18.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80076"/>
            <a:ext cx="8229600" cy="2286000"/>
          </a:xfrm>
        </p:spPr>
        <p:txBody>
          <a:bodyPr numCol="1" anchor="ctr">
            <a:noAutofit/>
          </a:bodyPr>
          <a:lstStyle/>
          <a:p>
            <a:r>
              <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rPr>
              <a:t>Charming, bright, and functional Johns Island home in a great established neighborhood! Embrace Johns Island living with this 3 bedroom, 2.5 bathroom home that was built in 2012. There are beautiful new LVP floors on the bottom level, inviting you into this spacious and open concept home. The living area is equipped with in-ceiling speakers also! Your family can move right in with fresh paint and modern features. Upstairs, a hallway meanders guiding you to 3 bedrooms. The master, has dual vanities and a walk in closet, with a garden tub. The hall bath is convenient for guests. There is a half bath downstairs also! The MASSIVE, private fenced back yard allows for activities and outdoor enjoyment of our nice Low Country weather. Park in the 1-car garage or use it for storage and projects!</a:t>
            </a:r>
            <a:endParaRPr lang="en-US" sz="15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8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JOHNS ISLAND | NEW PRICE $405k!!!</a:t>
            </a:r>
            <a:endParaRPr lang="en-US" sz="24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1030206"/>
            <a:ext cx="3860800" cy="2567582"/>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157894" y="1030206"/>
            <a:ext cx="3886200" cy="2616101"/>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1528 Thoroughbred Boulevard</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err="1">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Brownswood</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Farms</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Johns Island, SC 29455</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22022289</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$405,000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2½ Baths :: 1,505 sf</a:t>
            </a:r>
            <a:endParaRPr lang="en-US" sz="1800" dirty="0">
              <a:solidFill>
                <a:schemeClr val="accent5">
                  <a:lumMod val="50000"/>
                </a:schemeClr>
              </a:solidFill>
            </a:endParaRPr>
          </a:p>
        </p:txBody>
      </p:sp>
      <p:pic>
        <p:nvPicPr>
          <p:cNvPr id="7" name="Picture 6">
            <a:extLst>
              <a:ext uri="{FF2B5EF4-FFF2-40B4-BE49-F238E27FC236}">
                <a16:creationId xmlns:a16="http://schemas.microsoft.com/office/drawing/2014/main" id="{8B99E2FD-4D56-432C-A418-C67CD68306C2}"/>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216400" y="7620000"/>
            <a:ext cx="1828800" cy="1219200"/>
          </a:xfrm>
          <a:prstGeom prst="rect">
            <a:avLst/>
          </a:prstGeom>
        </p:spPr>
      </p:pic>
      <p:pic>
        <p:nvPicPr>
          <p:cNvPr id="9" name="Picture 8">
            <a:extLst>
              <a:ext uri="{FF2B5EF4-FFF2-40B4-BE49-F238E27FC236}">
                <a16:creationId xmlns:a16="http://schemas.microsoft.com/office/drawing/2014/main" id="{A8CA6827-6A57-4CCA-908E-3D996EC8BF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248400" y="7623048"/>
            <a:ext cx="1828800" cy="1213104"/>
          </a:xfrm>
          <a:prstGeom prst="rect">
            <a:avLst/>
          </a:prstGeom>
        </p:spPr>
      </p:pic>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26" name="Picture 25">
            <a:extLst>
              <a:ext uri="{FF2B5EF4-FFF2-40B4-BE49-F238E27FC236}">
                <a16:creationId xmlns:a16="http://schemas.microsoft.com/office/drawing/2014/main" id="{924038D6-9B93-4120-BD09-B27D9A18D1A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2184400" y="7623048"/>
            <a:ext cx="1828800" cy="1213104"/>
          </a:xfrm>
          <a:prstGeom prst="rect">
            <a:avLst/>
          </a:prstGeom>
        </p:spPr>
      </p:pic>
      <p:pic>
        <p:nvPicPr>
          <p:cNvPr id="28" name="Picture 27">
            <a:extLst>
              <a:ext uri="{FF2B5EF4-FFF2-40B4-BE49-F238E27FC236}">
                <a16:creationId xmlns:a16="http://schemas.microsoft.com/office/drawing/2014/main" id="{532A83A9-2AB5-47E9-9732-FF69B4063AD9}"/>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152400" y="7623048"/>
            <a:ext cx="1828800" cy="1213104"/>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6248400" y="3810001"/>
            <a:ext cx="1828800" cy="1213104"/>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7">
            <a:extLst>
              <a:ext uri="{28A0092B-C50C-407E-A947-70E740481C1C}">
                <a14:useLocalDpi xmlns:a14="http://schemas.microsoft.com/office/drawing/2010/main" val="0"/>
              </a:ext>
            </a:extLst>
          </a:blip>
          <a:srcRect/>
          <a:stretch/>
        </p:blipFill>
        <p:spPr>
          <a:xfrm>
            <a:off x="4216400" y="3810001"/>
            <a:ext cx="1828800" cy="1213104"/>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8">
            <a:extLst>
              <a:ext uri="{28A0092B-C50C-407E-A947-70E740481C1C}">
                <a14:useLocalDpi xmlns:a14="http://schemas.microsoft.com/office/drawing/2010/main" val="0"/>
              </a:ext>
            </a:extLst>
          </a:blip>
          <a:srcRect/>
          <a:stretch/>
        </p:blipFill>
        <p:spPr>
          <a:xfrm>
            <a:off x="2184400" y="3810001"/>
            <a:ext cx="1828800" cy="1213104"/>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9">
            <a:extLst>
              <a:ext uri="{28A0092B-C50C-407E-A947-70E740481C1C}">
                <a14:useLocalDpi xmlns:a14="http://schemas.microsoft.com/office/drawing/2010/main" val="0"/>
              </a:ext>
            </a:extLst>
          </a:blip>
          <a:srcRect/>
          <a:stretch/>
        </p:blipFill>
        <p:spPr>
          <a:xfrm>
            <a:off x="152400" y="3810000"/>
            <a:ext cx="1828800" cy="1213104"/>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228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JOHNS ISLAND | NEW PRICE $405k!!!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53</cp:revision>
  <dcterms:created xsi:type="dcterms:W3CDTF">2006-08-16T00:00:00Z</dcterms:created>
  <dcterms:modified xsi:type="dcterms:W3CDTF">2022-09-16T14:33:08Z</dcterms:modified>
</cp:coreProperties>
</file>