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4" autoAdjust="0"/>
    <p:restoredTop sz="94660"/>
  </p:normalViewPr>
  <p:slideViewPr>
    <p:cSldViewPr>
      <p:cViewPr varScale="1">
        <p:scale>
          <a:sx n="54" d="100"/>
          <a:sy n="54" d="100"/>
        </p:scale>
        <p:origin x="2378" y="60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8915400"/>
            <a:ext cx="82296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7082"/>
            <a:ext cx="8229600" cy="2738994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Charming, bright, and functional Johns Island home in a great established neighborhood! Embrace Johns Island living with this 3 bedroom, 2.5 bathroom home. NEW LVP floors THROUGHOUT invite you into this spacious and open concept home. The living area is equipped with in-ceiling speakers! You can move right in with fresh paint and modern features. Upstairs, a hallway meanders guiding you to 3 bedrooms. The master bath has NEW TILE, NEW LIGHTING, dual vanities and a walk in closet, with a garden tub. The hall bath is convenient for guests. There is a half bath downstairs also! The HUGE, private fenced back yard allows for activities and outdoor enjoyment of our nice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LowCountry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weather. Park in the 1-car garage or use it for storage and projects! 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 to everything Charleston has to offer!</a:t>
            </a:r>
            <a:endParaRPr lang="en-US" sz="1600" b="1" i="1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2296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762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NEW on Johns Island | $385k!!!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9858346"/>
            <a:ext cx="77724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Charleston Real Estate Group | 443 Folly Road | Charleston, SC 29412</a:t>
            </a:r>
            <a:endParaRPr lang="en-US" sz="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5264" y="9076578"/>
            <a:ext cx="1649882" cy="820644"/>
            <a:chOff x="178918" y="9091519"/>
            <a:chExt cx="1649882" cy="8206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192" y="9091519"/>
              <a:ext cx="1303334" cy="65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78918" y="9712108"/>
              <a:ext cx="164988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5">
                      <a:lumMod val="50000"/>
                    </a:schemeClr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www.charlestonrealestategroup.com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96504" y="9179125"/>
            <a:ext cx="2236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Jon Moore</a:t>
            </a:r>
          </a:p>
          <a:p>
            <a:pPr algn="ctr"/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(843) 732-3365</a:t>
            </a:r>
          </a:p>
          <a:p>
            <a:pPr algn="ctr"/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jon@charlestonrealestategroup.com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7403" y="9188535"/>
            <a:ext cx="795644" cy="5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-1608794" y="8814335"/>
            <a:ext cx="2236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Eric Draper</a:t>
            </a:r>
          </a:p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(843) 442-7118</a:t>
            </a:r>
          </a:p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eric.draper@gmail.com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75594" y="8823744"/>
            <a:ext cx="795644" cy="5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2960F2-E607-49ED-91EC-718DC5C91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00218"/>
            <a:ext cx="3860800" cy="2167466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7FBFB4-8450-432E-ADEF-E257C90BBA4B}"/>
              </a:ext>
            </a:extLst>
          </p:cNvPr>
          <p:cNvSpPr/>
          <p:nvPr/>
        </p:nvSpPr>
        <p:spPr>
          <a:xfrm>
            <a:off x="4224520" y="1000218"/>
            <a:ext cx="38390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1528 Thoroughbred Boulevard</a:t>
            </a:r>
          </a:p>
          <a:p>
            <a:pPr algn="ctr"/>
            <a:endParaRPr 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Brownswood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Farms</a:t>
            </a:r>
          </a:p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Johns Island, SC 29455</a:t>
            </a:r>
          </a:p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MLS# 22030226</a:t>
            </a:r>
          </a:p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$385,000</a:t>
            </a:r>
          </a:p>
          <a:p>
            <a:pPr algn="ctr"/>
            <a:endParaRPr 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3 Bedrooms :: 2½ Baths :: 1,505 sf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9E2FD-4D56-432C-A418-C67CD6830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7346" y="7623048"/>
            <a:ext cx="1828800" cy="1213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CA6827-6A57-4CCA-908E-3D996EC8BF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7894"/>
          <a:stretch/>
        </p:blipFill>
        <p:spPr>
          <a:xfrm>
            <a:off x="6234819" y="7620000"/>
            <a:ext cx="1828800" cy="1216152"/>
          </a:xfrm>
          <a:prstGeom prst="rect">
            <a:avLst/>
          </a:prstGeom>
        </p:spPr>
      </p:pic>
      <p:pic>
        <p:nvPicPr>
          <p:cNvPr id="12" name="Picture 11" descr="A body of water&#10;&#10;Description automatically generated">
            <a:extLst>
              <a:ext uri="{FF2B5EF4-FFF2-40B4-BE49-F238E27FC236}">
                <a16:creationId xmlns:a16="http://schemas.microsoft.com/office/drawing/2014/main" id="{30CC0F4E-2C36-4BBE-B666-3C8CB13C87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520" y="1156540"/>
            <a:ext cx="1828800" cy="1371600"/>
          </a:xfrm>
          <a:prstGeom prst="rect">
            <a:avLst/>
          </a:prstGeom>
        </p:spPr>
      </p:pic>
      <p:pic>
        <p:nvPicPr>
          <p:cNvPr id="16" name="Picture 15" descr="A tree in a forest&#10;&#10;Description automatically generated">
            <a:extLst>
              <a:ext uri="{FF2B5EF4-FFF2-40B4-BE49-F238E27FC236}">
                <a16:creationId xmlns:a16="http://schemas.microsoft.com/office/drawing/2014/main" id="{1F1D68FB-5CCC-459C-B057-2D44A80AD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20" y="3144577"/>
            <a:ext cx="1828800" cy="1371600"/>
          </a:xfrm>
          <a:prstGeom prst="rect">
            <a:avLst/>
          </a:prstGeom>
        </p:spPr>
      </p:pic>
      <p:pic>
        <p:nvPicPr>
          <p:cNvPr id="22" name="Picture 21" descr="A large white tub sitting next to a window&#10;&#10;Description automatically generated">
            <a:extLst>
              <a:ext uri="{FF2B5EF4-FFF2-40B4-BE49-F238E27FC236}">
                <a16:creationId xmlns:a16="http://schemas.microsoft.com/office/drawing/2014/main" id="{CDA28767-042A-4908-B59D-FB0A88A1E4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20" y="2753920"/>
            <a:ext cx="182880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4038D6-9B93-4120-BD09-B27D9A18D1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873" y="7623048"/>
            <a:ext cx="1828800" cy="1213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2A83A9-2AB5-47E9-9732-FF69B4063A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7623048"/>
            <a:ext cx="1828800" cy="1213104"/>
          </a:xfrm>
          <a:prstGeom prst="rect">
            <a:avLst/>
          </a:prstGeom>
        </p:spPr>
      </p:pic>
      <p:pic>
        <p:nvPicPr>
          <p:cNvPr id="30" name="Picture 29" descr="A room with a large window&#10;&#10;Description automatically generated">
            <a:extLst>
              <a:ext uri="{FF2B5EF4-FFF2-40B4-BE49-F238E27FC236}">
                <a16:creationId xmlns:a16="http://schemas.microsoft.com/office/drawing/2014/main" id="{41EF2A8C-86C9-4732-8C53-D9F069E51A9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560" y="5250111"/>
            <a:ext cx="1828800" cy="1371600"/>
          </a:xfrm>
          <a:prstGeom prst="rect">
            <a:avLst/>
          </a:prstGeom>
        </p:spPr>
      </p:pic>
      <p:pic>
        <p:nvPicPr>
          <p:cNvPr id="32" name="Picture 31" descr="A room with a large window&#10;&#10;Description automatically generated">
            <a:extLst>
              <a:ext uri="{FF2B5EF4-FFF2-40B4-BE49-F238E27FC236}">
                <a16:creationId xmlns:a16="http://schemas.microsoft.com/office/drawing/2014/main" id="{4E3FB0D6-BDEB-45E0-932A-E73DD47D8F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40" y="4343400"/>
            <a:ext cx="1828800" cy="1371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E6F509-9D56-4998-B53A-53C0063899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980" y="3352800"/>
            <a:ext cx="1801639" cy="12131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183C9FB-2E3D-4BC8-87D1-BB0DA12847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4521" y="3352800"/>
            <a:ext cx="1828800" cy="12131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3912AAF-362B-4408-94D1-9497E6E002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063" y="3352800"/>
            <a:ext cx="1828800" cy="121310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411E19F-99C7-4D07-998C-C5EC484773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95" y="3352800"/>
            <a:ext cx="1823210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227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Microsoft Sans Serif</vt:lpstr>
      <vt:lpstr>Office Theme</vt:lpstr>
      <vt:lpstr>NEW on Johns Island | $385k!!!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Gorgeously maintained home in Grand Oaks.</dc:title>
  <dc:creator>CVH360</dc:creator>
  <cp:lastModifiedBy>A. Thomas Price</cp:lastModifiedBy>
  <cp:revision>55</cp:revision>
  <dcterms:created xsi:type="dcterms:W3CDTF">2006-08-16T00:00:00Z</dcterms:created>
  <dcterms:modified xsi:type="dcterms:W3CDTF">2022-12-12T18:16:19Z</dcterms:modified>
</cp:coreProperties>
</file>