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230" y="-312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267" y="1000455"/>
            <a:ext cx="5492917" cy="3644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" y="4724413"/>
            <a:ext cx="7772400" cy="644163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152 Spring Street A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Elliottborough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~ Charleston ~ MLS# 16008612 ~ $2,750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25" y="5448342"/>
            <a:ext cx="7768400" cy="1722560"/>
          </a:xfrm>
        </p:spPr>
        <p:txBody>
          <a:bodyPr numCol="2" anchor="t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Full Front Porch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Hardwood Floors, High Ceilings, Washer &amp; Dryer, 3 Bedrooms.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One Bedroom Has A Large Walk-in Closet.</a:t>
            </a:r>
            <a:b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</a:br>
            <a:endParaRPr lang="en-US" sz="1600" dirty="0" smtClean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Off Street Parking Places. 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A Good Size Front Yard To Enjoy.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Lawn Maintenance Is Included In Lease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Walking Distance To MUSC, C of C,  Restaurants &amp; Bars.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90764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91193"/>
            <a:ext cx="1129722" cy="64770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24800" y="9415046"/>
            <a:ext cx="2218344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26" y="28137"/>
            <a:ext cx="7772399" cy="8925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Downtown Charleston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Condo Rental</a:t>
            </a:r>
            <a:b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Great location in the heart of the city.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705" y="7711440"/>
            <a:ext cx="1929593" cy="128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" y="7711440"/>
            <a:ext cx="1929593" cy="128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154" y="7682896"/>
            <a:ext cx="1834896" cy="128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255" y="7711440"/>
            <a:ext cx="1929593" cy="128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-6516" y="7250668"/>
            <a:ext cx="77978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1 year or long term lease. </a:t>
            </a:r>
            <a:r>
              <a:rPr lang="en-US" sz="1800" b="1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No </a:t>
            </a:r>
            <a:r>
              <a:rPr lang="en-US" sz="1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smokers/no pets. </a:t>
            </a:r>
            <a:r>
              <a:rPr lang="en-US" sz="1800" b="1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Available </a:t>
            </a:r>
            <a:r>
              <a:rPr lang="en-US" sz="1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5/1/16</a:t>
            </a:r>
            <a:endParaRPr lang="en-US" sz="18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79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Century Gothic</vt:lpstr>
      <vt:lpstr>Wingdings</vt:lpstr>
      <vt:lpstr>Office Theme</vt:lpstr>
      <vt:lpstr>152 Spring Street A Elliottborough ~ Charleston ~ MLS# 16008612 ~ $2,750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43</cp:revision>
  <dcterms:created xsi:type="dcterms:W3CDTF">2006-08-16T00:00:00Z</dcterms:created>
  <dcterms:modified xsi:type="dcterms:W3CDTF">2016-04-29T12:50:50Z</dcterms:modified>
</cp:coreProperties>
</file>