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66" y="838199"/>
            <a:ext cx="6629400" cy="4398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" y="4419600"/>
            <a:ext cx="7772400" cy="644163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152 Spring Street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</a:t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Elliottborough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~ Charleston ~ MLS#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16014463 ~ $3,200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29" y="6028240"/>
            <a:ext cx="7760874" cy="1142661"/>
          </a:xfrm>
        </p:spPr>
        <p:txBody>
          <a:bodyPr numCol="2" anchor="t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Hardwood floors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High ceilings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Washer &amp; dryer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Private balcony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1 BR &amp; BA are on the 3rd floor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Walking distance to MUSC, College Of Charleston &amp; numerous restaurants &amp; bars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Unit has </a:t>
            </a:r>
            <a:r>
              <a:rPr lang="en-US" sz="1400" b="1" i="1" u="sng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3</a:t>
            </a:r>
            <a:r>
              <a:rPr lang="en-US" sz="1400" b="1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OFF-STREET PARKING SPACES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90764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91193"/>
            <a:ext cx="1129722" cy="64770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24800" y="9415046"/>
            <a:ext cx="2218344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67" y="28137"/>
            <a:ext cx="7772399" cy="8925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Downtown Charleston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Condo Rental</a:t>
            </a:r>
            <a:b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Great location in the heart of the city.</a:t>
            </a:r>
            <a:endParaRPr lang="en-US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903" y="7711440"/>
            <a:ext cx="1929593" cy="12801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" y="7711440"/>
            <a:ext cx="1929593" cy="12801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7711440"/>
            <a:ext cx="1929384" cy="12800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651" y="7711440"/>
            <a:ext cx="1929593" cy="12801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-6441" y="7250668"/>
            <a:ext cx="77978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8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1 year or long term lease. No smokers, no pets. Available 7/15/16.</a:t>
            </a:r>
          </a:p>
        </p:txBody>
      </p:sp>
      <p:sp>
        <p:nvSpPr>
          <p:cNvPr id="8" name="Rectangle 7"/>
          <p:cNvSpPr/>
          <p:nvPr/>
        </p:nvSpPr>
        <p:spPr>
          <a:xfrm>
            <a:off x="20554" y="5267980"/>
            <a:ext cx="77438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Your chance to lease in a great location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. This 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4 BR, 3 BA condo is in the heart of Charleston.</a:t>
            </a:r>
          </a:p>
          <a:p>
            <a:pPr algn="ctr"/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This unit has lots to offer including: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Words>126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Century Gothic</vt:lpstr>
      <vt:lpstr>Wingdings</vt:lpstr>
      <vt:lpstr>Office Theme</vt:lpstr>
      <vt:lpstr>152 Spring Street B Elliottborough ~ Charleston ~ MLS# 16014463 ~ $3,200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46</cp:revision>
  <dcterms:created xsi:type="dcterms:W3CDTF">2006-08-16T00:00:00Z</dcterms:created>
  <dcterms:modified xsi:type="dcterms:W3CDTF">2016-06-02T00:06:30Z</dcterms:modified>
</cp:coreProperties>
</file>