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00" y="-157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652258"/>
            <a:ext cx="8649410" cy="4206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66035"/>
            <a:ext cx="5406228" cy="255500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Build the home of your dreams in a quiet, peaceful setting. Brightwood Plantation is a planned subdivision in the growing area near I-526 and Hwy 41.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Lot is graded, cleared and builder ready. Amenity center with clubhouse and pool are ready for your enjoyment.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Close to Nucor and BP. Quimby Creek public landing is about 5 miles away. Buyer to verify any and all information deemed necessary.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Build Your Dream Home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941351"/>
            <a:ext cx="5402260" cy="14246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152 Brightwood Drive (Lot 33)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Brightwood :: Huger, SC 29450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18016251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$45,000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10800000">
            <a:off x="7391400" y="2895600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43472">
            <a:off x="7739634" y="3790185"/>
            <a:ext cx="1548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2.67 Acres!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4" y="6789048"/>
            <a:ext cx="1827154" cy="888585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4" y="8032621"/>
            <a:ext cx="1826812" cy="888419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4" y="5003598"/>
            <a:ext cx="1823838" cy="1430461"/>
          </a:xfrm>
          <a:prstGeom prst="rect">
            <a:avLst/>
          </a:prstGeom>
          <a:ln>
            <a:noFill/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08A6914-5B01-47BA-98F2-AD13B2C39E34}"/>
              </a:ext>
            </a:extLst>
          </p:cNvPr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D8500BC-0B50-415E-8891-2CD0FD17D8C1}"/>
              </a:ext>
            </a:extLst>
          </p:cNvPr>
          <p:cNvSpPr/>
          <p:nvPr/>
        </p:nvSpPr>
        <p:spPr>
          <a:xfrm>
            <a:off x="1" y="9198114"/>
            <a:ext cx="7315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connie@chrepros.com · conniewhiterealestate.com</a:t>
            </a:r>
            <a:endParaRPr lang="en-US" sz="100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DD8C4C1-E0CC-4144-AE46-6BF39E05A5D5}"/>
              </a:ext>
            </a:extLst>
          </p:cNvPr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CC4D20AD-CAC4-4F19-AB35-2E2C8DF661E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50275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3A985932-C163-4A0A-93C0-60488A6557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305" y="9250275"/>
            <a:ext cx="1250495" cy="66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370</TotalTime>
  <Words>122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152 Brightwood Drive (Lot 33) Brightwood :: Huger, SC 29450 MLS# 18016251 $45,000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67</cp:revision>
  <dcterms:created xsi:type="dcterms:W3CDTF">2006-08-16T00:00:00Z</dcterms:created>
  <dcterms:modified xsi:type="dcterms:W3CDTF">2019-01-11T18:08:13Z</dcterms:modified>
</cp:coreProperties>
</file>