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52258"/>
            <a:ext cx="8649410" cy="420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Build the home of your dreams in a quiet, peaceful setting. Brightwood Plantation is a planned subdivision in the growing area near I-526 and Hwy 41.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Lot is graded, cleared and builder ready. Amenity center with clubhouse and pool are ready for your enjoyment.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Close to Nucor and BP. Quimby Creek public landing is about 5 miles away. Buyer to verify any and all information deemed necessary.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Build Your Dream Home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152 Brightwood Drive (Lot 33)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Brightwood :: Huger, SC 29450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18016251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$45,000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391400" y="289560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739634" y="3790185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4" y="6789048"/>
            <a:ext cx="1827154" cy="888585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8032621"/>
            <a:ext cx="1826812" cy="888419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5003598"/>
            <a:ext cx="1823838" cy="1430461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08A6914-5B01-47BA-98F2-AD13B2C39E34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D8500BC-0B50-415E-8891-2CD0FD17D8C1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DD8C4C1-E0CC-4144-AE46-6BF39E05A5D5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C4D20AD-CAC4-4F19-AB35-2E2C8DF661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A985932-C163-4A0A-93C0-60488A6557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370</TotalTime>
  <Words>122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152 Brightwood Drive (Lot 33) Brightwood :: Huger, SC 29450 MLS# 18016251 $45,000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2019-05-28T12:01:17Z</dcterms:modified>
</cp:coreProperties>
</file>