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24" y="-172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652258"/>
            <a:ext cx="8649410" cy="4206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Build the home of your dreams in a quiet, peaceful setting.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Brightwood Plantation is a planned subdivision in the growing area near I-526 and Hwy 41. Lot is graded, cleared and builder ready.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Amenity center with clubhouse and pool are ready for your enjoyment. Close to Nucor and BP.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Quimby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Creek public landing is about 5 miles away. Buyer to verify any and all information deemed necessary.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1981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Build Your Dream Home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152 Brightwood Drive Lot 33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Brightwood :: Huger, SC 29450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18016251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$49,000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391400" y="289560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7739634" y="3790185"/>
            <a:ext cx="15489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2.67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4" y="6789048"/>
            <a:ext cx="1827154" cy="888585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8032621"/>
            <a:ext cx="1826812" cy="888419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5003598"/>
            <a:ext cx="1823838" cy="1430461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303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401788"/>
            <a:ext cx="850392" cy="34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366</TotalTime>
  <Words>116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152 Brightwood Drive Lot 33 Brightwood :: Huger, SC 29450 MLS# 18016251 $49,000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2018-07-19T17:56:30Z</dcterms:modified>
</cp:coreProperties>
</file>