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174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8/10/2017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630"/>
          <a:stretch/>
        </p:blipFill>
        <p:spPr bwMode="auto">
          <a:xfrm>
            <a:off x="114712" y="135068"/>
            <a:ext cx="6085337" cy="3996304"/>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687589" y="-739854"/>
            <a:ext cx="6321019" cy="584775"/>
          </a:xfrm>
          <a:prstGeom prst="rect">
            <a:avLst/>
          </a:prstGeom>
        </p:spPr>
        <p:txBody>
          <a:bodyPr wrap="square">
            <a:spAutoFit/>
          </a:bodyPr>
          <a:lstStyle/>
          <a:p>
            <a:r>
              <a:rPr lang="en-US" sz="3200" b="1" i="1" dirty="0">
                <a:solidFill>
                  <a:schemeClr val="bg1"/>
                </a:solidFill>
                <a:effectLst>
                  <a:outerShdw blurRad="50800" dist="38100" dir="5400000" algn="t" rotWithShape="0">
                    <a:schemeClr val="tx1">
                      <a:alpha val="77000"/>
                    </a:schemeClr>
                  </a:outerShdw>
                </a:effectLst>
                <a:latin typeface="Gabriola" panose="04040605051002020D02" pitchFamily="82" charset="0"/>
              </a:rPr>
              <a:t>The Only Deep Water Home On Daniel Island</a:t>
            </a:r>
          </a:p>
        </p:txBody>
      </p:sp>
      <p:sp>
        <p:nvSpPr>
          <p:cNvPr id="2" name="Title 1"/>
          <p:cNvSpPr>
            <a:spLocks noGrp="1"/>
          </p:cNvSpPr>
          <p:nvPr>
            <p:ph type="ctrTitle"/>
          </p:nvPr>
        </p:nvSpPr>
        <p:spPr>
          <a:xfrm>
            <a:off x="1599118" y="4250547"/>
            <a:ext cx="6058565" cy="913129"/>
          </a:xfrm>
        </p:spPr>
        <p:txBody>
          <a:bodyPr anchor="ctr">
            <a:noAutofit/>
          </a:bodyPr>
          <a:lstStyle/>
          <a:p>
            <a:r>
              <a:rPr lang="en-US" sz="2800" b="1"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152 Palm Cove Way</a:t>
            </a:r>
            <a:br>
              <a:rPr lang="en-US" sz="2400"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br>
            <a:r>
              <a:rPr lang="en-US" sz="2000"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Dunes West | Mount Pleasant, SC 29466</a:t>
            </a:r>
            <a:br>
              <a:rPr lang="en-US" sz="2000"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br>
            <a:r>
              <a:rPr lang="en-US" sz="2000"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MLS# 17022156 | $425,000</a:t>
            </a:r>
            <a:endParaRPr lang="en-US" sz="1800" dirty="0">
              <a:solidFill>
                <a:schemeClr val="tx2"/>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endParaRPr>
          </a:p>
        </p:txBody>
      </p:sp>
      <p:sp>
        <p:nvSpPr>
          <p:cNvPr id="3" name="Subtitle 2"/>
          <p:cNvSpPr>
            <a:spLocks noGrp="1"/>
          </p:cNvSpPr>
          <p:nvPr>
            <p:ph type="subTitle" idx="1"/>
          </p:nvPr>
        </p:nvSpPr>
        <p:spPr>
          <a:xfrm>
            <a:off x="1599118" y="5282852"/>
            <a:ext cx="6058565" cy="4015484"/>
          </a:xfrm>
        </p:spPr>
        <p:txBody>
          <a:bodyPr anchor="ctr">
            <a:noAutofit/>
          </a:bodyPr>
          <a:lstStyle/>
          <a:p>
            <a:r>
              <a:rPr lang="en-US" sz="1300" dirty="0">
                <a:solidFill>
                  <a:schemeClr val="tx2"/>
                </a:solidFill>
                <a:latin typeface="Trebuchet MS" panose="020B0603020202020204" pitchFamily="34" charset="0"/>
                <a:cs typeface="Microsoft Sans Serif" panose="020B0604020202020204" pitchFamily="34" charset="0"/>
              </a:rPr>
              <a:t>Most beautiful townhouse in Mt Pleasant!! Over $100,000 in upgrades: gourmet kitchen with gas cook top, wood paneled fridge, custom maple cabinetry, island with extra storage, under-lighting, granite countertops, tile back splash, and built in stainless appliances. Plantation shutters and crown </a:t>
            </a:r>
            <a:r>
              <a:rPr lang="en-US" sz="1300" dirty="0" err="1">
                <a:solidFill>
                  <a:schemeClr val="tx2"/>
                </a:solidFill>
                <a:latin typeface="Trebuchet MS" panose="020B0603020202020204" pitchFamily="34" charset="0"/>
                <a:cs typeface="Microsoft Sans Serif" panose="020B0604020202020204" pitchFamily="34" charset="0"/>
              </a:rPr>
              <a:t>moulding</a:t>
            </a:r>
            <a:r>
              <a:rPr lang="en-US" sz="1300" dirty="0">
                <a:solidFill>
                  <a:schemeClr val="tx2"/>
                </a:solidFill>
                <a:latin typeface="Trebuchet MS" panose="020B0603020202020204" pitchFamily="34" charset="0"/>
                <a:cs typeface="Microsoft Sans Serif" panose="020B0604020202020204" pitchFamily="34" charset="0"/>
              </a:rPr>
              <a:t> throughout home, beautiful oak hardwood flooring and brand new carpet, sound system with flush mounted speakers throughout for entertaining, garage has custom shelving and carpet to keep it nice and organized, the backyard is an oasis escape with palm trees, landscape lighting for night entertaining, a brand new hot tub to relax and gaze at the stars. There is a first floor bonus room that can be used as a large den, office or additional suite with full bathroom. The 3rd floor has an alcove off the master suite that can be used as an office or sitting area. The master suite has double door entrance and two separate walk in closets. The spacious master accommodates a king size bed with plenty of room to spare. A pocket door encloses the master bath that has two separate counter/sink spaces offering plenty of storage. Also in the master bath you can relax in a deep </a:t>
            </a:r>
            <a:r>
              <a:rPr lang="en-US" sz="1300" dirty="0" err="1">
                <a:solidFill>
                  <a:schemeClr val="tx2"/>
                </a:solidFill>
                <a:latin typeface="Trebuchet MS" panose="020B0603020202020204" pitchFamily="34" charset="0"/>
                <a:cs typeface="Microsoft Sans Serif" panose="020B0604020202020204" pitchFamily="34" charset="0"/>
              </a:rPr>
              <a:t>jacuzzi</a:t>
            </a:r>
            <a:r>
              <a:rPr lang="en-US" sz="1300" dirty="0">
                <a:solidFill>
                  <a:schemeClr val="tx2"/>
                </a:solidFill>
                <a:latin typeface="Trebuchet MS" panose="020B0603020202020204" pitchFamily="34" charset="0"/>
                <a:cs typeface="Microsoft Sans Serif" panose="020B0604020202020204" pitchFamily="34" charset="0"/>
              </a:rPr>
              <a:t> jetted tub. There is a laundry room off the master suite with lots of cabinets. Across from the master suite is an upstairs guest room with full bathroom. Also off the kitchen on the main level / 2nd floor is another guest bedroom that has screened porch access and full bathroom.</a:t>
            </a:r>
          </a:p>
        </p:txBody>
      </p:sp>
      <p:sp>
        <p:nvSpPr>
          <p:cNvPr id="20" name="Rectangle 19"/>
          <p:cNvSpPr/>
          <p:nvPr/>
        </p:nvSpPr>
        <p:spPr>
          <a:xfrm>
            <a:off x="4276125" y="9418296"/>
            <a:ext cx="2595544" cy="577081"/>
          </a:xfrm>
          <a:prstGeom prst="rect">
            <a:avLst/>
          </a:prstGeom>
        </p:spPr>
        <p:txBody>
          <a:bodyPr wrap="square">
            <a:spAutoFit/>
          </a:bodyPr>
          <a:lstStyle/>
          <a:p>
            <a:pPr algn="r"/>
            <a:r>
              <a:rPr lang="en-US" sz="1050" dirty="0">
                <a:solidFill>
                  <a:schemeClr val="tx2"/>
                </a:solidFill>
                <a:latin typeface="Trebuchet MS" panose="020B0603020202020204" pitchFamily="34" charset="0"/>
                <a:cs typeface="Microsoft Sans Serif" panose="020B0604020202020204" pitchFamily="34" charset="0"/>
              </a:rPr>
              <a:t>Carolina One Real Estate</a:t>
            </a:r>
          </a:p>
          <a:p>
            <a:pPr algn="r"/>
            <a:r>
              <a:rPr lang="en-US" sz="1050" dirty="0">
                <a:solidFill>
                  <a:schemeClr val="tx2"/>
                </a:solidFill>
                <a:latin typeface="Trebuchet MS" panose="020B0603020202020204" pitchFamily="34" charset="0"/>
                <a:cs typeface="Microsoft Sans Serif" panose="020B0604020202020204" pitchFamily="34" charset="0"/>
              </a:rPr>
              <a:t>2713 Highway 17 North</a:t>
            </a:r>
          </a:p>
          <a:p>
            <a:pPr algn="r"/>
            <a:r>
              <a:rPr lang="en-US" sz="1050" dirty="0">
                <a:solidFill>
                  <a:schemeClr val="tx2"/>
                </a:solidFill>
                <a:latin typeface="Trebuchet MS" panose="020B0603020202020204" pitchFamily="34" charset="0"/>
                <a:cs typeface="Microsoft Sans Serif" panose="020B0604020202020204" pitchFamily="34" charset="0"/>
              </a:rPr>
              <a:t>Mt. Pleasant, SC 29466</a:t>
            </a:r>
          </a:p>
        </p:txBody>
      </p:sp>
      <p:sp>
        <p:nvSpPr>
          <p:cNvPr id="21" name="Rectangle 20"/>
          <p:cNvSpPr/>
          <p:nvPr/>
        </p:nvSpPr>
        <p:spPr>
          <a:xfrm>
            <a:off x="785120" y="9383671"/>
            <a:ext cx="2881883" cy="646331"/>
          </a:xfrm>
          <a:prstGeom prst="rect">
            <a:avLst/>
          </a:prstGeom>
        </p:spPr>
        <p:txBody>
          <a:bodyPr wrap="square">
            <a:spAutoFit/>
          </a:bodyPr>
          <a:lstStyle/>
          <a:p>
            <a:r>
              <a:rPr lang="en-US" sz="1200" b="1" dirty="0">
                <a:solidFill>
                  <a:schemeClr val="tx2"/>
                </a:solidFill>
                <a:latin typeface="Trebuchet MS" panose="020B0603020202020204" pitchFamily="34" charset="0"/>
                <a:cs typeface="Microsoft Sans Serif" panose="020B0604020202020204" pitchFamily="34" charset="0"/>
              </a:rPr>
              <a:t>Helen Hudson</a:t>
            </a:r>
          </a:p>
          <a:p>
            <a:r>
              <a:rPr lang="en-US" sz="1200" dirty="0">
                <a:solidFill>
                  <a:schemeClr val="tx2"/>
                </a:solidFill>
                <a:latin typeface="Trebuchet MS" panose="020B0603020202020204" pitchFamily="34" charset="0"/>
                <a:cs typeface="Microsoft Sans Serif" panose="020B0604020202020204" pitchFamily="34" charset="0"/>
              </a:rPr>
              <a:t>843-991-9875</a:t>
            </a:r>
          </a:p>
          <a:p>
            <a:r>
              <a:rPr lang="en-US" sz="1200" dirty="0">
                <a:solidFill>
                  <a:schemeClr val="tx2"/>
                </a:solidFill>
                <a:latin typeface="Trebuchet MS" panose="020B0603020202020204" pitchFamily="34" charset="0"/>
                <a:cs typeface="Microsoft Sans Serif" panose="020B0604020202020204" pitchFamily="34" charset="0"/>
              </a:rPr>
              <a:t>helen.hudson@carolinaone.com</a:t>
            </a:r>
          </a:p>
        </p:txBody>
      </p:sp>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71669" y="9438763"/>
            <a:ext cx="779850" cy="536147"/>
          </a:xfrm>
          <a:prstGeom prst="rect">
            <a:avLst/>
          </a:prstGeom>
        </p:spPr>
      </p:pic>
      <p:sp>
        <p:nvSpPr>
          <p:cNvPr id="5" name="Rectangle 4"/>
          <p:cNvSpPr/>
          <p:nvPr/>
        </p:nvSpPr>
        <p:spPr>
          <a:xfrm>
            <a:off x="114711" y="3177265"/>
            <a:ext cx="6085338" cy="954107"/>
          </a:xfrm>
          <a:prstGeom prst="rect">
            <a:avLst/>
          </a:prstGeom>
        </p:spPr>
        <p:txBody>
          <a:bodyPr wrap="square">
            <a:spAutoFit/>
          </a:bodyPr>
          <a:lstStyle/>
          <a:p>
            <a:pPr algn="ctr"/>
            <a:r>
              <a:rPr lang="en-US" sz="2800" b="1" i="1" dirty="0">
                <a:solidFill>
                  <a:schemeClr val="bg1"/>
                </a:solidFill>
                <a:effectLst>
                  <a:outerShdw blurRad="50800" dist="50800" dir="5400000" algn="ctr" rotWithShape="0">
                    <a:schemeClr val="tx2"/>
                  </a:outerShdw>
                </a:effectLst>
                <a:latin typeface="Trebuchet MS" panose="020B0603020202020204" pitchFamily="34" charset="0"/>
              </a:rPr>
              <a:t>Just Listed!</a:t>
            </a:r>
          </a:p>
          <a:p>
            <a:pPr algn="ctr"/>
            <a:r>
              <a:rPr lang="en-US" sz="2800" b="1" i="1" dirty="0">
                <a:solidFill>
                  <a:schemeClr val="bg1"/>
                </a:solidFill>
                <a:effectLst>
                  <a:outerShdw blurRad="50800" dist="50800" dir="5400000" algn="ctr" rotWithShape="0">
                    <a:schemeClr val="tx2"/>
                  </a:outerShdw>
                </a:effectLst>
                <a:latin typeface="Trebuchet MS" panose="020B0603020202020204" pitchFamily="34" charset="0"/>
              </a:rPr>
              <a:t>Open House Saturday 1pm - 4pm</a:t>
            </a:r>
          </a:p>
        </p:txBody>
      </p:sp>
      <p:pic>
        <p:nvPicPr>
          <p:cNvPr id="31"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304310" y="135068"/>
            <a:ext cx="1347209" cy="899389"/>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294018" y="1153632"/>
            <a:ext cx="1367792" cy="91313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3"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294019" y="2185937"/>
            <a:ext cx="1367792" cy="91313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4"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294019" y="3218242"/>
            <a:ext cx="1367792" cy="91313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6"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08678" y="4250547"/>
            <a:ext cx="1367791" cy="913129"/>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7"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08678" y="6315155"/>
            <a:ext cx="1367792" cy="91313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8"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08678" y="7347460"/>
            <a:ext cx="1367792" cy="91313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9"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09631" y="8379765"/>
            <a:ext cx="1367792" cy="91313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108678" y="5282851"/>
            <a:ext cx="1367791" cy="913129"/>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6" name="Picture 5"/>
          <p:cNvPicPr>
            <a:picLocks noChangeAspect="1"/>
          </p:cNvPicPr>
          <p:nvPr/>
        </p:nvPicPr>
        <p:blipFill rotWithShape="1">
          <a:blip r:embed="rId13" cstate="print">
            <a:extLst>
              <a:ext uri="{28A0092B-C50C-407E-A947-70E740481C1C}">
                <a14:useLocalDpi xmlns:a14="http://schemas.microsoft.com/office/drawing/2010/main" val="0"/>
              </a:ext>
            </a:extLst>
          </a:blip>
          <a:srcRect l="28500" t="563" r="19000" b="24830"/>
          <a:stretch/>
        </p:blipFill>
        <p:spPr>
          <a:xfrm>
            <a:off x="109631" y="9386461"/>
            <a:ext cx="675489" cy="640751"/>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237</TotalTime>
  <Words>315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Microsoft Sans Serif</vt:lpstr>
      <vt:lpstr>Trebuchet MS</vt:lpstr>
      <vt:lpstr>Office Theme</vt:lpstr>
      <vt:lpstr>152 Palm Cove Way Dunes West | Mount Pleasant, SC 29466 MLS# 17022156 | $425,000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48</cp:revision>
  <dcterms:created xsi:type="dcterms:W3CDTF">2006-08-16T00:00:00Z</dcterms:created>
  <dcterms:modified xsi:type="dcterms:W3CDTF">2017-08-10T18:13:27Z</dcterms:modified>
</cp:coreProperties>
</file>