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94" y="150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2/20/2015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032" y="722626"/>
            <a:ext cx="5001257" cy="3736348"/>
          </a:xfrm>
          <a:prstGeom prst="rect">
            <a:avLst/>
          </a:prstGeom>
        </p:spPr>
      </p:pic>
      <p:sp>
        <p:nvSpPr>
          <p:cNvPr id="3" name="Subtitle 2"/>
          <p:cNvSpPr>
            <a:spLocks noGrp="1"/>
          </p:cNvSpPr>
          <p:nvPr>
            <p:ph type="subTitle" idx="1"/>
          </p:nvPr>
        </p:nvSpPr>
        <p:spPr>
          <a:xfrm>
            <a:off x="0" y="5410200"/>
            <a:ext cx="7772400" cy="2895600"/>
          </a:xfrm>
        </p:spPr>
        <p:txBody>
          <a:bodyPr anchor="ctr">
            <a:no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Beautiful one owner home is freshly painted and move in ready! Lot's of room with 4 large bedrooms and 2 1/2 bathrooms. Very roomy master suite with tray ceiling and oversized tile shower with dual shower heads and 2 huge walk in closets. This is a gorgeous home that has a very open layout and lots of upgrades including raised ceilings, lovely lighting fixtures, granite counter tops, built in desk, butler's pantry and cozy gas fireplace. The walk out porch upstairs has a sweeping view of the neighborhood so you can watch the sunset and wind down after a hard day! Downstairs there is a nice sized screened in porch that overlooks the fenced in back yard, large patio and peaceful and private pond... Also a 2 car detached garage.</a:t>
            </a:r>
          </a:p>
        </p:txBody>
      </p:sp>
      <p:pic>
        <p:nvPicPr>
          <p:cNvPr id="1026" name="Picture 2" descr="G:\All Web Sites\CVH\flyers\1532NauticalChartDr_022015\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559674"/>
            <a:ext cx="1371600" cy="18359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All Web Sites\CVH\flyers\1532NauticalChartDr_022015\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 y="3287125"/>
            <a:ext cx="1371600" cy="10246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ll Web Sites\CVH\flyers\1532NauticalChartDr_022015\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287125"/>
            <a:ext cx="1371600" cy="10246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All Web Sites\CVH\flyers\1532NauticalChartDr_022015\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869777"/>
            <a:ext cx="1371600" cy="10246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ll Web Sites\CVH\flyers\1532NauticalChartDr_022015\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2078451"/>
            <a:ext cx="1371600" cy="102469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All Web Sites\CVH\flyers\1532NauticalChartDr_022015\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869777"/>
            <a:ext cx="1371600" cy="10246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ll Web Sites\CVH\flyers\1532NauticalChartDr_022015\0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078451"/>
            <a:ext cx="1371600" cy="102469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All Web Sites\CVH\flyers\1532NauticalChartDr_022015\0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06320" y="5181600"/>
            <a:ext cx="1371600" cy="10246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0" y="0"/>
            <a:ext cx="77724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9860" y="0"/>
            <a:ext cx="7467600" cy="685800"/>
          </a:xfrm>
        </p:spPr>
        <p:txBody>
          <a:bodyPr>
            <a:noAutofit/>
          </a:bodyPr>
          <a:lstStyle/>
          <a:p>
            <a:r>
              <a:rPr lang="en-US" sz="3600" dirty="0">
                <a:solidFill>
                  <a:schemeClr val="bg1"/>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New Listing </a:t>
            </a:r>
            <a:r>
              <a:rPr lang="en-US" sz="3600" dirty="0" smtClean="0">
                <a:solidFill>
                  <a:schemeClr val="bg1"/>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&amp; Price </a:t>
            </a:r>
            <a:r>
              <a:rPr lang="en-US" sz="3600" dirty="0">
                <a:solidFill>
                  <a:schemeClr val="bg1"/>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Just Reduced!</a:t>
            </a:r>
            <a:endParaRPr lang="en-US" sz="3600" dirty="0">
              <a:solidFill>
                <a:schemeClr val="bg1"/>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13"/>
          <p:cNvSpPr/>
          <p:nvPr/>
        </p:nvSpPr>
        <p:spPr>
          <a:xfrm>
            <a:off x="-2540" y="4495800"/>
            <a:ext cx="77724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47320" y="4610100"/>
            <a:ext cx="7472680" cy="685800"/>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8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1532 Nautical Chart Drive</a:t>
            </a:r>
          </a:p>
          <a:p>
            <a:r>
              <a:rPr lang="en-US" sz="2000" dirty="0" err="1">
                <a:solidFill>
                  <a:schemeClr val="bg1"/>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Boltons</a:t>
            </a:r>
            <a:r>
              <a:rPr lang="en-US" sz="2000" dirty="0">
                <a:solidFill>
                  <a:schemeClr val="bg1"/>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 Landing :: Charleston :: MLS# 15003871 :: $359,320</a:t>
            </a:r>
          </a:p>
        </p:txBody>
      </p:sp>
      <p:pic>
        <p:nvPicPr>
          <p:cNvPr id="1034" name="Picture 10" descr="G:\All Web Sites\CVH\flyers\1532NauticalChartDr_022015\Lolie-Ward-Logo-3-larg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07" y="8534479"/>
            <a:ext cx="2644934" cy="112379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G:\All Web Sites\CVH\flyers\1532NauticalChartDr_022015\about-loli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0660" y="8458200"/>
            <a:ext cx="1219200" cy="1276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69540" y="8542377"/>
            <a:ext cx="3886200" cy="1107996"/>
          </a:xfrm>
          <a:prstGeom prst="rect">
            <a:avLst/>
          </a:prstGeom>
        </p:spPr>
        <p:txBody>
          <a:bodyPr>
            <a:spAutoFit/>
          </a:bodyPr>
          <a:lstStyle/>
          <a:p>
            <a:pPr algn="r"/>
            <a:r>
              <a:rPr lang="en-US" sz="1800" dirty="0" err="1">
                <a:latin typeface="Open Sans" panose="020B0606030504020204" pitchFamily="34" charset="0"/>
                <a:ea typeface="Open Sans" panose="020B0606030504020204" pitchFamily="34" charset="0"/>
                <a:cs typeface="Open Sans" panose="020B0606030504020204" pitchFamily="34" charset="0"/>
              </a:rPr>
              <a:t>Lolie</a:t>
            </a:r>
            <a:r>
              <a:rPr lang="en-US" sz="1800" dirty="0">
                <a:latin typeface="Open Sans" panose="020B0606030504020204" pitchFamily="34" charset="0"/>
                <a:ea typeface="Open Sans" panose="020B0606030504020204" pitchFamily="34" charset="0"/>
                <a:cs typeface="Open Sans" panose="020B0606030504020204" pitchFamily="34" charset="0"/>
              </a:rPr>
              <a:t> Ward</a:t>
            </a:r>
          </a:p>
          <a:p>
            <a:pPr algn="r"/>
            <a:r>
              <a:rPr lang="en-US" sz="1200" dirty="0">
                <a:latin typeface="Open Sans Light" panose="020B0306030504020204" pitchFamily="34" charset="0"/>
                <a:ea typeface="Open Sans Light" panose="020B0306030504020204" pitchFamily="34" charset="0"/>
                <a:cs typeface="Open Sans Light" panose="020B0306030504020204" pitchFamily="34" charset="0"/>
              </a:rPr>
              <a:t>O (843) 763-1211</a:t>
            </a:r>
          </a:p>
          <a:p>
            <a:pPr algn="r"/>
            <a:r>
              <a:rPr lang="en-US" sz="1200" dirty="0">
                <a:latin typeface="Open Sans Light" panose="020B0306030504020204" pitchFamily="34" charset="0"/>
                <a:ea typeface="Open Sans Light" panose="020B0306030504020204" pitchFamily="34" charset="0"/>
                <a:cs typeface="Open Sans Light" panose="020B0306030504020204" pitchFamily="34" charset="0"/>
              </a:rPr>
              <a:t>M (843) 725-9639</a:t>
            </a:r>
          </a:p>
          <a:p>
            <a:pPr algn="r"/>
            <a:r>
              <a:rPr lang="en-US" sz="1200" dirty="0">
                <a:latin typeface="Open Sans Light" panose="020B0306030504020204" pitchFamily="34" charset="0"/>
                <a:ea typeface="Open Sans Light" panose="020B0306030504020204" pitchFamily="34" charset="0"/>
                <a:cs typeface="Open Sans Light" panose="020B0306030504020204" pitchFamily="34" charset="0"/>
              </a:rPr>
              <a:t>lolie.ward@gmail.com</a:t>
            </a:r>
          </a:p>
          <a:p>
            <a:pPr algn="r"/>
            <a:r>
              <a:rPr lang="en-US" sz="1200" dirty="0">
                <a:latin typeface="Open Sans Light" panose="020B0306030504020204" pitchFamily="34" charset="0"/>
                <a:ea typeface="Open Sans Light" panose="020B0306030504020204" pitchFamily="34" charset="0"/>
                <a:cs typeface="Open Sans Light" panose="020B0306030504020204" pitchFamily="34" charset="0"/>
              </a:rPr>
              <a:t>www.LolieWard.com</a:t>
            </a:r>
          </a:p>
        </p:txBody>
      </p:sp>
      <p:sp>
        <p:nvSpPr>
          <p:cNvPr id="7" name="Rectangle 6"/>
          <p:cNvSpPr/>
          <p:nvPr/>
        </p:nvSpPr>
        <p:spPr>
          <a:xfrm>
            <a:off x="-5080" y="9796790"/>
            <a:ext cx="7774940" cy="261610"/>
          </a:xfrm>
          <a:prstGeom prst="rect">
            <a:avLst/>
          </a:prstGeom>
        </p:spPr>
        <p:txBody>
          <a:bodyPr wrap="square" anchor="b">
            <a:spAutoFit/>
          </a:bodyPr>
          <a:lstStyle/>
          <a:p>
            <a:pPr algn="ctr"/>
            <a:r>
              <a:rPr lang="en-US" sz="1100" dirty="0">
                <a:solidFill>
                  <a:schemeClr val="bg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Carolina Real Estate Connection, LLC | 1529 Sam </a:t>
            </a:r>
            <a:r>
              <a:rPr lang="en-US" sz="1100" dirty="0" err="1">
                <a:solidFill>
                  <a:schemeClr val="bg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Rittenberg</a:t>
            </a:r>
            <a:r>
              <a:rPr lang="en-US" sz="1100" dirty="0">
                <a:solidFill>
                  <a:schemeClr val="bg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Blvd | Ste. 1-A | Charleston, SC 29407</a:t>
            </a:r>
          </a:p>
        </p:txBody>
      </p:sp>
    </p:spTree>
    <p:extLst>
      <p:ext uri="{BB962C8B-B14F-4D97-AF65-F5344CB8AC3E}">
        <p14:creationId xmlns:p14="http://schemas.microsoft.com/office/powerpoint/2010/main" val="155337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198</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New Listing &amp; Price Just Reduced!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Listing AND Price Just Reduced!</dc:title>
  <dc:creator>CVH360</dc:creator>
  <cp:lastModifiedBy>atp1313@gmail.com</cp:lastModifiedBy>
  <cp:revision>3</cp:revision>
  <dcterms:created xsi:type="dcterms:W3CDTF">2006-08-16T00:00:00Z</dcterms:created>
  <dcterms:modified xsi:type="dcterms:W3CDTF">2015-02-20T13:31:05Z</dcterms:modified>
</cp:coreProperties>
</file>