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>
        <p:scale>
          <a:sx n="75" d="100"/>
          <a:sy n="75" d="100"/>
        </p:scale>
        <p:origin x="-1524" y="-10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image" Target="../media/image11.jpg"/><Relationship Id="rId3" Type="http://schemas.openxmlformats.org/officeDocument/2006/relationships/image" Target="../media/image2.jpeg"/><Relationship Id="rId7" Type="http://schemas.openxmlformats.org/officeDocument/2006/relationships/hyperlink" Target="mailto:danielle.cook@agentownedrealty.com" TargetMode="External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9.jpeg"/><Relationship Id="rId5" Type="http://schemas.openxmlformats.org/officeDocument/2006/relationships/image" Target="../media/image4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3.jpeg"/><Relationship Id="rId9" Type="http://schemas.openxmlformats.org/officeDocument/2006/relationships/image" Target="../media/image7.jp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0"/>
            <a:ext cx="4555674" cy="2563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99" y="0"/>
            <a:ext cx="7772400" cy="718457"/>
          </a:xfrm>
        </p:spPr>
        <p:txBody>
          <a:bodyPr anchor="ctr">
            <a:noAutofit/>
          </a:bodyPr>
          <a:lstStyle/>
          <a:p>
            <a:r>
              <a:rPr lang="en-US" sz="32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*** </a:t>
            </a:r>
            <a:r>
              <a:rPr lang="en-US" sz="32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Price Reduced ***</a:t>
            </a:r>
            <a:endParaRPr lang="en-US" sz="12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429001"/>
            <a:ext cx="4555674" cy="5334000"/>
          </a:xfrm>
        </p:spPr>
        <p:txBody>
          <a:bodyPr anchor="ctr">
            <a:noAutofit/>
          </a:bodyPr>
          <a:lstStyle/>
          <a:p>
            <a:r>
              <a:rPr lang="en-US" sz="16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Huge family home!! 4 bedrooms, 2.5 baths with bonus room/FROG and a office, located just off the cozy family room with real fireplace, cathedral ceilings and plant shelf.</a:t>
            </a:r>
          </a:p>
          <a:p>
            <a:endParaRPr lang="en-U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Large open gourmet kitchen with separate eating nook &amp; lots of cabinet space. All kitchen appliances convey. Also the plantation blinds stay. The roof is only 4 years old. Exterior of home painted 3 years ago. AC units replaced 2.5 </a:t>
            </a:r>
            <a:r>
              <a:rPr lang="en-US" sz="1600" dirty="0" err="1" smtClean="0">
                <a:solidFill>
                  <a:schemeClr val="tx1"/>
                </a:solidFill>
                <a:latin typeface="Century Gothic" panose="020B0502020202020204" pitchFamily="34" charset="0"/>
              </a:rPr>
              <a:t>yrs</a:t>
            </a:r>
            <a:r>
              <a:rPr lang="en-US" sz="16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ago. Most of interior painted in the past 6 months. </a:t>
            </a:r>
          </a:p>
          <a:p>
            <a:endParaRPr lang="en-U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Has a deck and screen porch on the back of the home, they overlook massive back yard, lot is 1/2 acre. Also has a matching shed with electricity,&amp; it also conveys. Back yard has enough room for in-ground pool &amp; already has the outdoor shower. Plenty of room to play, or lounge on the back deck</a:t>
            </a:r>
            <a:endParaRPr lang="en-US" sz="1600" b="1" i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0383" y="4591051"/>
            <a:ext cx="1342434" cy="1006826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979" y="3429001"/>
            <a:ext cx="1342436" cy="1006827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979" y="4591051"/>
            <a:ext cx="1342434" cy="1006826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0382" y="3429001"/>
            <a:ext cx="1342436" cy="1006827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-2743200" y="6834566"/>
            <a:ext cx="23622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latin typeface="Century Gothic" panose="020B0502020202020204" pitchFamily="34" charset="0"/>
              </a:rPr>
              <a:t>Danielle </a:t>
            </a:r>
            <a:r>
              <a:rPr lang="en-US" sz="1800" dirty="0" smtClean="0">
                <a:latin typeface="Century Gothic" panose="020B0502020202020204" pitchFamily="34" charset="0"/>
              </a:rPr>
              <a:t>Cook</a:t>
            </a:r>
            <a:br>
              <a:rPr lang="en-US" sz="1800" dirty="0" smtClean="0">
                <a:latin typeface="Century Gothic" panose="020B0502020202020204" pitchFamily="34" charset="0"/>
              </a:rPr>
            </a:br>
            <a:r>
              <a:rPr lang="en-US" sz="1200" dirty="0">
                <a:latin typeface="Century Gothic" panose="020B0502020202020204" pitchFamily="34" charset="0"/>
              </a:rPr>
              <a:t>(843) </a:t>
            </a:r>
            <a:r>
              <a:rPr lang="en-US" sz="1200" dirty="0" smtClean="0">
                <a:latin typeface="Century Gothic" panose="020B0502020202020204" pitchFamily="34" charset="0"/>
              </a:rPr>
              <a:t>425-9357</a:t>
            </a:r>
            <a:r>
              <a:rPr lang="en-US" sz="1400" dirty="0" smtClean="0">
                <a:latin typeface="Century Gothic" panose="020B0502020202020204" pitchFamily="34" charset="0"/>
              </a:rPr>
              <a:t/>
            </a:r>
            <a:br>
              <a:rPr lang="en-US" sz="1400" dirty="0" smtClean="0">
                <a:latin typeface="Century Gothic" panose="020B0502020202020204" pitchFamily="34" charset="0"/>
              </a:rPr>
            </a:br>
            <a:r>
              <a:rPr lang="en-US" sz="1100" dirty="0">
                <a:latin typeface="Century Gothic" panose="020B0502020202020204" pitchFamily="34" charset="0"/>
                <a:hlinkClick r:id="rId7"/>
              </a:rPr>
              <a:t>danielle.cook@agentownedrealty.com</a:t>
            </a:r>
            <a:endParaRPr lang="en-US" sz="1100" dirty="0">
              <a:latin typeface="Century Gothic" panose="020B0502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8192" y="9332919"/>
            <a:ext cx="1050010" cy="461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555675" y="9271145"/>
            <a:ext cx="15397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Century Gothic" panose="020B0502020202020204" pitchFamily="34" charset="0"/>
              </a:rPr>
              <a:t>AgentOwned Realty </a:t>
            </a:r>
            <a:r>
              <a:rPr lang="en-US" sz="800" dirty="0" smtClean="0">
                <a:latin typeface="Century Gothic" panose="020B0502020202020204" pitchFamily="34" charset="0"/>
              </a:rPr>
              <a:t>Co.</a:t>
            </a:r>
          </a:p>
          <a:p>
            <a:pPr algn="ctr"/>
            <a:r>
              <a:rPr lang="en-US" sz="800" dirty="0" smtClean="0">
                <a:latin typeface="Century Gothic" panose="020B0502020202020204" pitchFamily="34" charset="0"/>
              </a:rPr>
              <a:t>Premier </a:t>
            </a:r>
            <a:r>
              <a:rPr lang="en-US" sz="800" dirty="0">
                <a:latin typeface="Century Gothic" panose="020B0502020202020204" pitchFamily="34" charset="0"/>
              </a:rPr>
              <a:t>Group</a:t>
            </a:r>
            <a:br>
              <a:rPr lang="en-US" sz="800" dirty="0">
                <a:latin typeface="Century Gothic" panose="020B0502020202020204" pitchFamily="34" charset="0"/>
              </a:rPr>
            </a:br>
            <a:r>
              <a:rPr lang="en-US" sz="800" dirty="0">
                <a:latin typeface="Century Gothic" panose="020B0502020202020204" pitchFamily="34" charset="0"/>
              </a:rPr>
              <a:t>141 A N. Main Street</a:t>
            </a:r>
          </a:p>
          <a:p>
            <a:pPr algn="ctr"/>
            <a:r>
              <a:rPr lang="en-US" sz="800" dirty="0">
                <a:latin typeface="Century Gothic" panose="020B0502020202020204" pitchFamily="34" charset="0"/>
              </a:rPr>
              <a:t>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4414803" y="866539"/>
            <a:ext cx="3361195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1532 Sterling Oaks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Drive</a:t>
            </a:r>
          </a:p>
          <a:p>
            <a:pPr algn="ctr">
              <a:lnSpc>
                <a:spcPct val="150000"/>
              </a:lnSpc>
            </a:pPr>
            <a:endParaRPr lang="en-US" sz="1400" b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Sterling Oaks</a:t>
            </a:r>
          </a:p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Moncks Corner, SC 29461</a:t>
            </a:r>
          </a:p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MLS# 15004290</a:t>
            </a:r>
          </a:p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$265,000</a:t>
            </a: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9133856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914400" y="9101867"/>
            <a:ext cx="67813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entury Gothic" panose="020B0502020202020204" pitchFamily="34" charset="0"/>
              </a:rPr>
              <a:t>Angela Anderson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Mobile - (843) </a:t>
            </a:r>
            <a:r>
              <a:rPr lang="en-US" sz="1200" dirty="0" smtClean="0">
                <a:latin typeface="Century Gothic" panose="020B0502020202020204" pitchFamily="34" charset="0"/>
              </a:rPr>
              <a:t>934-9351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Office - (843) 761-8176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angela.anderson.aor@gmail.com</a:t>
            </a:r>
            <a:endParaRPr lang="en-US" sz="1100" dirty="0">
              <a:latin typeface="Century Gothic" panose="020B0502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56" y="6915150"/>
            <a:ext cx="1342434" cy="1006826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9852" y="5753100"/>
            <a:ext cx="1342436" cy="1006827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9852" y="6915150"/>
            <a:ext cx="1342434" cy="1006826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068" y="5753100"/>
            <a:ext cx="1340810" cy="1006827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56" y="8077200"/>
            <a:ext cx="1342434" cy="1006826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3" r="19797"/>
          <a:stretch/>
        </p:blipFill>
        <p:spPr>
          <a:xfrm>
            <a:off x="6279852" y="8077200"/>
            <a:ext cx="1342434" cy="1006825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1404</TotalTime>
  <Words>198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*** Price Reduced ***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atp1313@gmail.com</cp:lastModifiedBy>
  <cp:revision>26</cp:revision>
  <dcterms:created xsi:type="dcterms:W3CDTF">2006-08-16T00:00:00Z</dcterms:created>
  <dcterms:modified xsi:type="dcterms:W3CDTF">2015-05-01T16:39:43Z</dcterms:modified>
</cp:coreProperties>
</file>