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54" d="100"/>
          <a:sy n="54" d="100"/>
        </p:scale>
        <p:origin x="2438" y="2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F7D51E-87B4-42D8-A7C8-1EFAB7726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93"/>
            <a:ext cx="8229600" cy="462915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"/>
            <a:ext cx="8229598" cy="685799"/>
          </a:xfrm>
          <a:noFill/>
          <a:effectLst/>
        </p:spPr>
        <p:txBody>
          <a:bodyPr anchor="ctr">
            <a:noAutofit/>
          </a:bodyPr>
          <a:lstStyle/>
          <a:p>
            <a:pPr algn="l"/>
            <a:r>
              <a:rPr lang="en-US" sz="3800" b="1" i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1"/>
                </a:solidFill>
                <a:latin typeface="Cookie" panose="02000000000000000000" pitchFamily="2" charset="0"/>
              </a:rPr>
              <a:t>See this one today before it is gone!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1" y="9098564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7594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544152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kristie@sclakelife.com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1" y="3886200"/>
            <a:ext cx="8229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1533 Taw Caw Dr</a:t>
            </a:r>
          </a:p>
          <a:p>
            <a:pPr algn="ctr"/>
            <a:r>
              <a:rPr lang="nn-NO" sz="18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Summerton, SC 29148 ~ MLS# 152231 ~ $300,000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8229599" cy="2314127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Sitting Waterfront on Lake Marion in Summerton off exit 108 on I95. This lot has a buy out of $147,500 in addition to house price of $300k and will be deeded at closing. The home as 3 bedrooms and 2 baths on main level (2nd story) a large living room with huge screened in porch. The hardwood floors are a show stopper. The downstairs has the making of MIL suite or guest quarters with a little TLC. The lot is host to mature live trees, magnolia trees and azalea bushes. With a little TLC and elbow grease this home can be a Bright start on Lake Marion. Home is as is.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564354-B63B-4D7D-9792-7E65CA5BB5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29374" y="6999531"/>
            <a:ext cx="2194560" cy="16459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FFD9299-D595-423B-8AC6-B45762C384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666" y="6999531"/>
            <a:ext cx="1791096" cy="16459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269AAE7-50DC-4FC5-10E8-634EE73AE26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8006" y="6999531"/>
            <a:ext cx="1234440" cy="16459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1865D3E-F8AA-A74F-69F0-F9A76278EF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73690" y="6998205"/>
            <a:ext cx="1234440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</TotalTime>
  <Words>173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Cookie</vt:lpstr>
      <vt:lpstr>Office Theme</vt:lpstr>
      <vt:lpstr>See this one today before it is gone!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93</cp:revision>
  <dcterms:created xsi:type="dcterms:W3CDTF">2006-08-16T00:00:00Z</dcterms:created>
  <dcterms:modified xsi:type="dcterms:W3CDTF">2022-08-04T12:31:11Z</dcterms:modified>
</cp:coreProperties>
</file>