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950" autoAdjust="0"/>
  </p:normalViewPr>
  <p:slideViewPr>
    <p:cSldViewPr>
      <p:cViewPr varScale="1">
        <p:scale>
          <a:sx n="54" d="100"/>
          <a:sy n="54" d="100"/>
        </p:scale>
        <p:origin x="2438" y="38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FF7D51E-87B4-42D8-A7C8-1EFAB7726AB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893"/>
            <a:ext cx="8229600" cy="4629150"/>
          </a:xfrm>
          <a:prstGeom prst="rect">
            <a:avLst/>
          </a:prstGeom>
          <a:ln w="3175">
            <a:solidFill>
              <a:schemeClr val="bg1"/>
            </a:solidFill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" y="1"/>
            <a:ext cx="8229598" cy="685799"/>
          </a:xfrm>
          <a:noFill/>
          <a:effectLst/>
        </p:spPr>
        <p:txBody>
          <a:bodyPr anchor="ctr">
            <a:noAutofit/>
          </a:bodyPr>
          <a:lstStyle/>
          <a:p>
            <a:pPr algn="l"/>
            <a:r>
              <a:rPr lang="en-US" sz="3800" b="1" i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  <a:latin typeface="Cookie" panose="02000000000000000000" pitchFamily="2" charset="0"/>
              </a:rPr>
              <a:t>Lake </a:t>
            </a:r>
            <a:r>
              <a:rPr lang="en-US" sz="3800" b="1" i="1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1"/>
                </a:solidFill>
                <a:latin typeface="Cookie" panose="02000000000000000000" pitchFamily="2" charset="0"/>
              </a:rPr>
              <a:t>Marion Waterfront</a:t>
            </a:r>
            <a:endParaRPr lang="en-US" sz="3800" b="1" i="1" dirty="0">
              <a:ln>
                <a:solidFill>
                  <a:schemeClr val="bg2">
                    <a:lumMod val="25000"/>
                  </a:schemeClr>
                </a:solidFill>
              </a:ln>
              <a:solidFill>
                <a:schemeClr val="bg1"/>
              </a:solidFill>
              <a:latin typeface="Cookie" panose="02000000000000000000" pitchFamily="2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28601" y="9098564"/>
            <a:ext cx="34568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latin typeface="Century Gothic" panose="020B0502020202020204" pitchFamily="34" charset="0"/>
              </a:rPr>
              <a:t>Lake Homes Realty, LLC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Elloree, SC 29047</a:t>
            </a:r>
          </a:p>
          <a:p>
            <a:pPr algn="r"/>
            <a:r>
              <a:rPr lang="en-US" sz="1200" dirty="0">
                <a:latin typeface="Century Gothic" panose="020B0502020202020204" pitchFamily="34" charset="0"/>
              </a:rPr>
              <a:t>www.SCLakeLife.com</a:t>
            </a:r>
          </a:p>
        </p:txBody>
      </p:sp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687594" y="8916903"/>
            <a:ext cx="850125" cy="100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4544152" y="9067785"/>
            <a:ext cx="3456849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entury Gothic" panose="020B0502020202020204" pitchFamily="34" charset="0"/>
              </a:rPr>
              <a:t>Kristie Anderson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(803) 387-9459</a:t>
            </a:r>
          </a:p>
          <a:p>
            <a:r>
              <a:rPr lang="en-US" sz="1200" dirty="0">
                <a:latin typeface="Century Gothic" panose="020B0502020202020204" pitchFamily="34" charset="0"/>
              </a:rPr>
              <a:t>kristie@sclakelife.com</a:t>
            </a:r>
          </a:p>
        </p:txBody>
      </p:sp>
      <p:sp>
        <p:nvSpPr>
          <p:cNvPr id="5" name="Rectangle 4"/>
          <p:cNvSpPr/>
          <p:nvPr/>
        </p:nvSpPr>
        <p:spPr>
          <a:xfrm>
            <a:off x="1" y="3886200"/>
            <a:ext cx="8229599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1533 Taw Caw Dr</a:t>
            </a:r>
          </a:p>
          <a:p>
            <a:pPr algn="ctr"/>
            <a:r>
              <a:rPr lang="nn-NO" sz="1800" b="1" dirty="0">
                <a:ln w="3175">
                  <a:noFill/>
                </a:ln>
                <a:solidFill>
                  <a:schemeClr val="bg1"/>
                </a:solidFill>
                <a:latin typeface="Century Gothic" panose="020B0502020202020204" pitchFamily="34" charset="0"/>
              </a:rPr>
              <a:t>Summerton, SC 29148 ~ MLS# 152231 ~ $275,000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4648200"/>
            <a:ext cx="8229599" cy="2314127"/>
          </a:xfrm>
        </p:spPr>
        <p:txBody>
          <a:bodyPr numCol="1" anchor="ctr">
            <a:noAutofit/>
          </a:bodyPr>
          <a:lstStyle/>
          <a:p>
            <a:r>
              <a:rPr lang="en-US" sz="1400" dirty="0">
                <a:solidFill>
                  <a:schemeClr val="tx1"/>
                </a:solidFill>
                <a:latin typeface="Century Gothic" panose="020B0502020202020204" pitchFamily="34" charset="0"/>
              </a:rPr>
              <a:t>Sitting Waterfront on Lake Marion in Summerton off exit 108 on I95. This lot has a buy out of $147,500 in addition to house price of $300k and will be deeded at closing. The home as 3 bedrooms and 2 baths on main level (2nd story) a large living room with huge screened in porch. The hardwood floors are a show stopper. The downstairs has the making of MIL suite or guest quarters with a little TLC. The lot is host to mature live trees, magnolia trees and azalea bushes. With a little TLC and elbow grease this home can be a Bright start on Lake Marion. Home is as is.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2564354-B63B-4D7D-9792-7E65CA5BB53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29374" y="6999531"/>
            <a:ext cx="2194560" cy="1645920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3FFD9299-D595-423B-8AC6-B45762C384F2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5666" y="6999531"/>
            <a:ext cx="1791096" cy="1645920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B269AAE7-50DC-4FC5-10E8-634EE73AE269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518006" y="6999531"/>
            <a:ext cx="1234440" cy="164592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41865D3E-F8AA-A74F-69F0-F9A76278EF19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073690" y="6998205"/>
            <a:ext cx="1234440" cy="16459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2123</TotalTime>
  <Words>167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Cookie</vt:lpstr>
      <vt:lpstr>Office Theme</vt:lpstr>
      <vt:lpstr>Lake Marion Waterfront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95</cp:revision>
  <dcterms:created xsi:type="dcterms:W3CDTF">2006-08-16T00:00:00Z</dcterms:created>
  <dcterms:modified xsi:type="dcterms:W3CDTF">2022-09-28T16:06:51Z</dcterms:modified>
</cp:coreProperties>
</file>