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50" autoAdjust="0"/>
  </p:normalViewPr>
  <p:slideViewPr>
    <p:cSldViewPr>
      <p:cViewPr varScale="1">
        <p:scale>
          <a:sx n="54" d="100"/>
          <a:sy n="54" d="100"/>
        </p:scale>
        <p:origin x="2438" y="38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FF7D51E-87B4-42D8-A7C8-1EFAB7726A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893"/>
            <a:ext cx="8229600" cy="4629150"/>
          </a:xfrm>
          <a:prstGeom prst="rect">
            <a:avLst/>
          </a:prstGeom>
          <a:ln w="3175">
            <a:solidFill>
              <a:schemeClr val="bg1"/>
            </a:solidFill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1"/>
            <a:ext cx="8229598" cy="685799"/>
          </a:xfrm>
          <a:noFill/>
          <a:effectLst/>
        </p:spPr>
        <p:txBody>
          <a:bodyPr anchor="ctr">
            <a:noAutofit/>
          </a:bodyPr>
          <a:lstStyle/>
          <a:p>
            <a:pPr algn="l"/>
            <a:r>
              <a:rPr lang="en-US" sz="4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astanty Cortez" panose="02000506000000020003" pitchFamily="2" charset="0"/>
              </a:rPr>
              <a:t>Bring All Offers! Investors Wanted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28601" y="9098564"/>
            <a:ext cx="34568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latin typeface="Century Gothic" panose="020B0502020202020204" pitchFamily="34" charset="0"/>
              </a:rPr>
              <a:t>Lake Homes Realty, LLC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Elloree, SC 29047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www.SCLakeLife.com</a:t>
            </a: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87594" y="8916903"/>
            <a:ext cx="850125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4544152" y="9067785"/>
            <a:ext cx="345684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entury Gothic" panose="020B0502020202020204" pitchFamily="34" charset="0"/>
              </a:rPr>
              <a:t>Kristie Anderson</a:t>
            </a:r>
          </a:p>
          <a:p>
            <a:r>
              <a:rPr lang="en-US" sz="1200" dirty="0">
                <a:latin typeface="Century Gothic" panose="020B0502020202020204" pitchFamily="34" charset="0"/>
              </a:rPr>
              <a:t>(803) 387-9459</a:t>
            </a:r>
          </a:p>
          <a:p>
            <a:r>
              <a:rPr lang="en-US" sz="1200" dirty="0">
                <a:latin typeface="Century Gothic" panose="020B0502020202020204" pitchFamily="34" charset="0"/>
              </a:rPr>
              <a:t>kristie@sclakelife.com</a:t>
            </a:r>
          </a:p>
        </p:txBody>
      </p:sp>
      <p:sp>
        <p:nvSpPr>
          <p:cNvPr id="5" name="Rectangle 4"/>
          <p:cNvSpPr/>
          <p:nvPr/>
        </p:nvSpPr>
        <p:spPr>
          <a:xfrm>
            <a:off x="1" y="3886200"/>
            <a:ext cx="82295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1533 Taw Caw Dr</a:t>
            </a:r>
          </a:p>
          <a:p>
            <a:pPr algn="ctr"/>
            <a:r>
              <a:rPr lang="nn-NO" sz="1800" b="1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Summerton, SC 29148 ~ MLS# 152231 ~ $200,000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648200"/>
            <a:ext cx="8229599" cy="2314127"/>
          </a:xfrm>
        </p:spPr>
        <p:txBody>
          <a:bodyPr numCol="1" anchor="ctr">
            <a:noAutofit/>
          </a:bodyPr>
          <a:lstStyle/>
          <a:p>
            <a:r>
              <a:rPr lang="en-US" sz="1400" b="0" i="0" dirty="0">
                <a:solidFill>
                  <a:srgbClr val="333333"/>
                </a:solidFill>
                <a:effectLst/>
                <a:latin typeface="Century Gothic" panose="020B0502020202020204" pitchFamily="34" charset="0"/>
              </a:rPr>
              <a:t>Sitting Waterfront on Lake Marion in Summerton off exit 108 on I95. This lot has a buy out of $147, 500 (last contact with Santee Cooper) in addition to house price of </a:t>
            </a:r>
            <a:r>
              <a:rPr lang="en-US" sz="1400" b="0" i="0">
                <a:solidFill>
                  <a:srgbClr val="333333"/>
                </a:solidFill>
                <a:effectLst/>
                <a:latin typeface="Century Gothic" panose="020B0502020202020204" pitchFamily="34" charset="0"/>
              </a:rPr>
              <a:t>$200k </a:t>
            </a:r>
            <a:r>
              <a:rPr lang="en-US" sz="1400" b="0" i="0" dirty="0">
                <a:solidFill>
                  <a:srgbClr val="333333"/>
                </a:solidFill>
                <a:effectLst/>
                <a:latin typeface="Century Gothic" panose="020B0502020202020204" pitchFamily="34" charset="0"/>
              </a:rPr>
              <a:t>and will be deeded at closing. The home as 3 bedrooms and 2 baths on main level (2nd story) a large living room with huge screened in porch. The hardwood floors are a show stopper. The downstairs has the making of MIL suite or guest quarters with a little TLC. The lot is host to mature live trees, magnolia trees and azalea bushes. With a little TLC and elbow grease this home can be a Bright start on Lake Marion. See this one today before it is gone! Home is as is.</a:t>
            </a:r>
            <a:endParaRPr lang="en-US" sz="1400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2564354-B63B-4D7D-9792-7E65CA5BB53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29374" y="6999531"/>
            <a:ext cx="2194560" cy="164592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3FFD9299-D595-423B-8AC6-B45762C384F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5666" y="6999531"/>
            <a:ext cx="1791096" cy="164592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269AAE7-50DC-4FC5-10E8-634EE73AE26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8006" y="6999531"/>
            <a:ext cx="1234440" cy="164592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1865D3E-F8AA-A74F-69F0-F9A76278EF1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73690" y="6998205"/>
            <a:ext cx="1234440" cy="1645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2124</TotalTime>
  <Words>188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Rastanty Cortez</vt:lpstr>
      <vt:lpstr>Office Theme</vt:lpstr>
      <vt:lpstr>Bring All Offers! Investors Wanted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97</cp:revision>
  <dcterms:created xsi:type="dcterms:W3CDTF">2006-08-16T00:00:00Z</dcterms:created>
  <dcterms:modified xsi:type="dcterms:W3CDTF">2022-10-24T14:44:28Z</dcterms:modified>
</cp:coreProperties>
</file>