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9F58"/>
    <a:srgbClr val="132B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06" y="-315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5665037" cy="319157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4267200"/>
            <a:ext cx="5665037" cy="1981930"/>
          </a:xfrm>
        </p:spPr>
        <p:txBody>
          <a:bodyPr anchor="ctr">
            <a:noAutofit/>
          </a:bodyPr>
          <a:lstStyle/>
          <a:p>
            <a:r>
              <a:rPr lang="en-US" sz="1100" dirty="0">
                <a:solidFill>
                  <a:srgbClr val="132B51"/>
                </a:solidFill>
                <a:latin typeface="Century Gothic" panose="020B0502020202020204" pitchFamily="34" charset="0"/>
              </a:rPr>
              <a:t>HUGE one-story home on James Island that has been entirely renovated while overlooking </a:t>
            </a:r>
            <a:r>
              <a:rPr lang="en-US" sz="1100" dirty="0" err="1">
                <a:solidFill>
                  <a:srgbClr val="132B51"/>
                </a:solidFill>
                <a:latin typeface="Century Gothic" panose="020B0502020202020204" pitchFamily="34" charset="0"/>
              </a:rPr>
              <a:t>Secessionville</a:t>
            </a:r>
            <a:r>
              <a:rPr lang="en-US" sz="1100" dirty="0">
                <a:solidFill>
                  <a:srgbClr val="132B51"/>
                </a:solidFill>
                <a:latin typeface="Century Gothic" panose="020B0502020202020204" pitchFamily="34" charset="0"/>
              </a:rPr>
              <a:t> Creek and just a stone's throw away from the beach! Everything in this gorgeous brick ranch is new: architectural roof, HVAC, plumbing, electric, tankless water heater, stunning site finished hardwood flooring, custom tiled bathrooms, gourmet kitchen with crisp white cabinets and rich fantasy brown granite on the island, top of the line stainless steel appliances and more. The layout is open making it perfect for entertaining yet each room is defined so it feels like the grand home that it is. The yard is enormous at just over an acre. One can walk to The Barrel and Tattooed Senorita Cantina, and it is a quick run or bike ride to Folly. </a:t>
            </a:r>
          </a:p>
          <a:p>
            <a:r>
              <a:rPr lang="en-US" sz="1100" b="1" i="1" u="sng" dirty="0">
                <a:solidFill>
                  <a:srgbClr val="132B51"/>
                </a:solidFill>
                <a:latin typeface="Century Gothic" panose="020B0502020202020204" pitchFamily="34" charset="0"/>
              </a:rPr>
              <a:t>Schedule your showing today, as a home like this will not last:</a:t>
            </a:r>
          </a:p>
        </p:txBody>
      </p:sp>
      <p:sp>
        <p:nvSpPr>
          <p:cNvPr id="23" name="Rectangle 22"/>
          <p:cNvSpPr/>
          <p:nvPr/>
        </p:nvSpPr>
        <p:spPr>
          <a:xfrm>
            <a:off x="0" y="-5665"/>
            <a:ext cx="5550449" cy="707886"/>
          </a:xfrm>
          <a:prstGeom prst="rect">
            <a:avLst/>
          </a:prstGeom>
          <a:noFill/>
        </p:spPr>
        <p:txBody>
          <a:bodyPr wrap="square">
            <a:spAutoFit/>
          </a:bodyPr>
          <a:lstStyle/>
          <a:p>
            <a:pPr algn="ctr"/>
            <a:r>
              <a:rPr lang="en-US"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Appraisal for $805k = INSTANT EQUITY!</a:t>
            </a:r>
          </a:p>
          <a:p>
            <a:pPr algn="ctr"/>
            <a:r>
              <a:rPr lang="en-US"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Go And Show!</a:t>
            </a:r>
          </a:p>
        </p:txBody>
      </p:sp>
      <p:sp>
        <p:nvSpPr>
          <p:cNvPr id="2" name="Title 1"/>
          <p:cNvSpPr>
            <a:spLocks noGrp="1"/>
          </p:cNvSpPr>
          <p:nvPr>
            <p:ph type="ctrTitle"/>
          </p:nvPr>
        </p:nvSpPr>
        <p:spPr>
          <a:xfrm>
            <a:off x="0" y="3262939"/>
            <a:ext cx="5665037" cy="985838"/>
          </a:xfrm>
        </p:spPr>
        <p:txBody>
          <a:bodyPr anchor="ctr">
            <a:noAutofit/>
            <a:scene3d>
              <a:camera prst="orthographicFront"/>
              <a:lightRig rig="soft" dir="t">
                <a:rot lat="0" lon="0" rev="17220000"/>
              </a:lightRig>
            </a:scene3d>
            <a:sp3d prstMaterial="softEdge"/>
          </a:bodyPr>
          <a:lstStyle/>
          <a:p>
            <a:r>
              <a:rPr lang="en-US" sz="24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1534 Battery Island Drive</a:t>
            </a:r>
            <a:br>
              <a:rPr lang="en-US" sz="28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Artillery Point ~ Charleston, SC 29412</a:t>
            </a:r>
            <a:b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MLS# 18013407 ~ $799,990</a:t>
            </a:r>
          </a:p>
        </p:txBody>
      </p:sp>
      <p:sp>
        <p:nvSpPr>
          <p:cNvPr id="5" name="Diagonal Stripe 4"/>
          <p:cNvSpPr/>
          <p:nvPr/>
        </p:nvSpPr>
        <p:spPr>
          <a:xfrm rot="5400000">
            <a:off x="6630245" y="-890411"/>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6941501" y="-555080"/>
            <a:ext cx="1616147"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Reduced</a:t>
            </a:r>
            <a:b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$785,000!</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4624" y="2539420"/>
            <a:ext cx="1560576" cy="1170432"/>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54624" y="6348550"/>
            <a:ext cx="1560576" cy="1170432"/>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4624" y="0"/>
            <a:ext cx="1560576" cy="1170432"/>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4624" y="1269710"/>
            <a:ext cx="1560576" cy="1170432"/>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54624" y="3809130"/>
            <a:ext cx="1560576" cy="1170432"/>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4624" y="7618260"/>
            <a:ext cx="1560576" cy="1170432"/>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4623" y="8887968"/>
            <a:ext cx="1560577" cy="1170432"/>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54624" y="5078840"/>
            <a:ext cx="1560576" cy="1170432"/>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sp>
        <p:nvSpPr>
          <p:cNvPr id="32" name="Subtitle 2">
            <a:extLst>
              <a:ext uri="{FF2B5EF4-FFF2-40B4-BE49-F238E27FC236}">
                <a16:creationId xmlns:a16="http://schemas.microsoft.com/office/drawing/2014/main" id="{89D54D48-A0BF-4D63-AB7A-761D3A977B5B}"/>
              </a:ext>
            </a:extLst>
          </p:cNvPr>
          <p:cNvSpPr txBox="1">
            <a:spLocks/>
          </p:cNvSpPr>
          <p:nvPr/>
        </p:nvSpPr>
        <p:spPr>
          <a:xfrm>
            <a:off x="-1" y="6249129"/>
            <a:ext cx="5665036" cy="2539563"/>
          </a:xfrm>
          <a:prstGeom prst="rect">
            <a:avLst/>
          </a:prstGeom>
        </p:spPr>
        <p:txBody>
          <a:bodyPr vert="horz" numCol="2" anchor="ctr">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Architectural Roof</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Windows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HVAC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Tankless Water Heater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Kitchen ~ Cabinets, Granite, Stainless Appliances Including Refrigerator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Flooring Throughout ~ Site Finished Hardwood and Custom Tile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Plumbing</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Electric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Gorgeous Coffered Ceiling in Master with Granite Fireplace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Super-Showers with Rain Head</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Triple Vanities in Master Bathroom</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Closet Systems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Walk-up Attic Storage and Access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Garage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NO HOA</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Over an acre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Stunning Creek Views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 to Popular Restaurants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Moments to Folly Beach</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Short Commute to Downtown Charleston</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419</TotalTime>
  <Words>305</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Century Gothic</vt:lpstr>
      <vt:lpstr>Lucida Sans</vt:lpstr>
      <vt:lpstr>Trebuchet MS</vt:lpstr>
      <vt:lpstr>Wingdings</vt:lpstr>
      <vt:lpstr>Wingdings 2</vt:lpstr>
      <vt:lpstr>Wingdings 3</vt:lpstr>
      <vt:lpstr>Apex</vt:lpstr>
      <vt:lpstr>1534 Battery Island Drive Artillery Point ~ Charleston, SC 29412 MLS# 18013407 ~ $799,990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2018-05-14T18:08:45Z</dcterms:modified>
</cp:coreProperties>
</file>