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6" y="20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HUGE one-story home on James Island that has been entirely renovated while overlooking </a:t>
            </a:r>
            <a:r>
              <a:rPr lang="en-US" sz="1100" dirty="0" err="1">
                <a:solidFill>
                  <a:srgbClr val="132B51"/>
                </a:solidFill>
                <a:latin typeface="Century Gothic" panose="020B0502020202020204" pitchFamily="34" charset="0"/>
              </a:rPr>
              <a:t>Secessionville</a:t>
            </a:r>
            <a:r>
              <a:rPr lang="en-US" sz="1100" dirty="0">
                <a:solidFill>
                  <a:srgbClr val="132B51"/>
                </a:solidFill>
                <a:latin typeface="Century Gothic" panose="020B0502020202020204" pitchFamily="34" charset="0"/>
              </a:rPr>
              <a:t> Creek and just a stone's throw away from the beach! Everything in this gorgeous brick ranch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 </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114588" y="0"/>
            <a:ext cx="5550449" cy="584775"/>
          </a:xfrm>
          <a:prstGeom prst="rect">
            <a:avLst/>
          </a:prstGeom>
          <a:noFill/>
        </p:spPr>
        <p:txBody>
          <a:bodyPr wrap="square">
            <a:spAutoFit/>
          </a:bodyPr>
          <a:lstStyle/>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Appraisal for $805k = INSTANT EQUITY!</a:t>
            </a:r>
          </a:p>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Go And Show!</a:t>
            </a:r>
          </a:p>
        </p:txBody>
      </p:sp>
      <p:sp>
        <p:nvSpPr>
          <p:cNvPr id="2" name="Title 1"/>
          <p:cNvSpPr>
            <a:spLocks noGrp="1"/>
          </p:cNvSpPr>
          <p:nvPr>
            <p:ph type="ctrTitle"/>
          </p:nvPr>
        </p:nvSpPr>
        <p:spPr>
          <a:xfrm>
            <a:off x="0"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18013407 ~ $780,000</a:t>
            </a:r>
          </a:p>
        </p:txBody>
      </p:sp>
      <p:sp>
        <p:nvSpPr>
          <p:cNvPr id="5" name="Diagonal Stripe 4"/>
          <p:cNvSpPr/>
          <p:nvPr/>
        </p:nvSpPr>
        <p:spPr>
          <a:xfrm>
            <a:off x="-32987" y="-3948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187499" y="305375"/>
            <a:ext cx="1715533"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$5,000</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AGENT BONUS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Tankless Water Heater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Cabinets, Granite, Stainless Appliances Including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422</TotalTime>
  <Words>307</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 MLS# 18013407 ~ $780,000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2018-06-07T19:25:50Z</dcterms:modified>
</cp:coreProperties>
</file>