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9F58"/>
    <a:srgbClr val="132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7/17/2018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7/17/2018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665037" cy="319157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 y="4267200"/>
            <a:ext cx="5665037" cy="1981930"/>
          </a:xfrm>
        </p:spPr>
        <p:txBody>
          <a:bodyPr anchor="ctr">
            <a:noAutofit/>
          </a:bodyPr>
          <a:lstStyle/>
          <a:p>
            <a:r>
              <a:rPr lang="en-US" sz="1100" dirty="0">
                <a:solidFill>
                  <a:srgbClr val="132B51"/>
                </a:solidFill>
                <a:latin typeface="Century Gothic" panose="020B0502020202020204" pitchFamily="34" charset="0"/>
              </a:rPr>
              <a:t>Custom renovation ~ gorgeous one-story brick home on James Island overlooking the creek with glimpses of Morris Lighthouse and just a stone's throw away from the beach! Everything in this home is new: architectural roof, HVAC, plumbing, electric, tankless water heater, stunning site finished hardwood flooring, custom tiled bathrooms, gourmet kitchen with crisp white cabinets and rich fantasy brown granite on the island, top of the line stainless steel appliances and more. The layout is open making it perfect for entertaining yet each room is defined so it feels like the grand home that it is. The yard is enormous at just over an acre. One can walk to The Barrel and Tattooed Senorita Cantina, and it is a quick run or bike ride to Folly.</a:t>
            </a:r>
          </a:p>
          <a:p>
            <a:r>
              <a:rPr lang="en-US" sz="1100" b="1" i="1" u="sng" dirty="0">
                <a:solidFill>
                  <a:srgbClr val="132B51"/>
                </a:solidFill>
                <a:latin typeface="Century Gothic" panose="020B0502020202020204" pitchFamily="34" charset="0"/>
              </a:rPr>
              <a:t>Schedule your showing today, as a home like this will not last:</a:t>
            </a:r>
          </a:p>
        </p:txBody>
      </p:sp>
      <p:sp>
        <p:nvSpPr>
          <p:cNvPr id="23" name="Rectangle 22"/>
          <p:cNvSpPr/>
          <p:nvPr/>
        </p:nvSpPr>
        <p:spPr>
          <a:xfrm>
            <a:off x="114588" y="0"/>
            <a:ext cx="5550449" cy="584775"/>
          </a:xfrm>
          <a:prstGeom prst="rect">
            <a:avLst/>
          </a:prstGeom>
          <a:noFill/>
        </p:spPr>
        <p:txBody>
          <a:bodyPr wrap="square">
            <a:spAutoFit/>
          </a:bodyPr>
          <a:lstStyle/>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Appraisal for $805k = INSTANT EQUITY!</a:t>
            </a:r>
          </a:p>
          <a:p>
            <a:pPr algn="r"/>
            <a:r>
              <a:rPr lang="en-US" sz="1600" b="1" dirty="0">
                <a:ln w="3175">
                  <a:solidFill>
                    <a:srgbClr val="329F58"/>
                  </a:solidFill>
                </a:ln>
                <a:solidFill>
                  <a:srgbClr val="132B51"/>
                </a:solidFill>
                <a:effectLst>
                  <a:outerShdw blurRad="50800" dist="38100" dir="5400000" algn="t" rotWithShape="0">
                    <a:prstClr val="black">
                      <a:alpha val="40000"/>
                    </a:prstClr>
                  </a:outerShdw>
                </a:effectLst>
                <a:latin typeface="Century Gothic" panose="020B0502020202020204" pitchFamily="34" charset="0"/>
              </a:rPr>
              <a:t>Go And Show!</a:t>
            </a:r>
          </a:p>
        </p:txBody>
      </p:sp>
      <p:sp>
        <p:nvSpPr>
          <p:cNvPr id="2" name="Title 1"/>
          <p:cNvSpPr>
            <a:spLocks noGrp="1"/>
          </p:cNvSpPr>
          <p:nvPr>
            <p:ph type="ctrTitle"/>
          </p:nvPr>
        </p:nvSpPr>
        <p:spPr>
          <a:xfrm>
            <a:off x="0" y="3262939"/>
            <a:ext cx="5665037" cy="985838"/>
          </a:xfrm>
        </p:spPr>
        <p:txBody>
          <a:bodyPr anchor="ctr">
            <a:noAutofit/>
            <a:scene3d>
              <a:camera prst="orthographicFront"/>
              <a:lightRig rig="soft" dir="t">
                <a:rot lat="0" lon="0" rev="17220000"/>
              </a:lightRig>
            </a:scene3d>
            <a:sp3d prstMaterial="softEdge"/>
          </a:bodyPr>
          <a:lstStyle/>
          <a:p>
            <a:r>
              <a:rPr lang="en-US" sz="24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1534 Battery Island Drive</a:t>
            </a:r>
            <a:br>
              <a:rPr lang="en-US" sz="28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Artillery Point ~ Charleston, SC 29412</a:t>
            </a:r>
            <a:b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solidFill>
                    <a:srgbClr val="132B51"/>
                  </a:solidFill>
                  <a:prstDash val="solid"/>
                </a:ln>
                <a:solidFill>
                  <a:srgbClr val="329F58"/>
                </a:solidFill>
                <a:effectLst>
                  <a:outerShdw blurRad="38100" dist="38100" dir="2700000" algn="tl">
                    <a:srgbClr val="000000">
                      <a:alpha val="43137"/>
                    </a:srgbClr>
                  </a:outerShdw>
                </a:effectLst>
                <a:latin typeface="Century Gothic" panose="020B0502020202020204" pitchFamily="34" charset="0"/>
              </a:rPr>
              <a:t>MLS# 18019666</a:t>
            </a:r>
          </a:p>
        </p:txBody>
      </p:sp>
      <p:sp>
        <p:nvSpPr>
          <p:cNvPr id="5" name="Diagonal Stripe 4"/>
          <p:cNvSpPr/>
          <p:nvPr/>
        </p:nvSpPr>
        <p:spPr>
          <a:xfrm>
            <a:off x="-32987" y="-3948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187499" y="305375"/>
            <a:ext cx="1715533"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$5,000</a:t>
            </a:r>
          </a:p>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AGENT BONUS</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54624" y="2539420"/>
            <a:ext cx="1560576" cy="1170432"/>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54624" y="6348550"/>
            <a:ext cx="1560576" cy="1170432"/>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54624" y="0"/>
            <a:ext cx="1560576" cy="1170432"/>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4624" y="1269710"/>
            <a:ext cx="1560576" cy="1170432"/>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54624" y="3809130"/>
            <a:ext cx="1560576" cy="1170432"/>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54624" y="7618260"/>
            <a:ext cx="1560576" cy="1170432"/>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54623" y="8887968"/>
            <a:ext cx="1560577" cy="1170432"/>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54624" y="5078840"/>
            <a:ext cx="1560576" cy="1170432"/>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Subtitle 2">
            <a:extLst>
              <a:ext uri="{FF2B5EF4-FFF2-40B4-BE49-F238E27FC236}">
                <a16:creationId xmlns:a16="http://schemas.microsoft.com/office/drawing/2014/main" id="{89D54D48-A0BF-4D63-AB7A-761D3A977B5B}"/>
              </a:ext>
            </a:extLst>
          </p:cNvPr>
          <p:cNvSpPr txBox="1">
            <a:spLocks/>
          </p:cNvSpPr>
          <p:nvPr/>
        </p:nvSpPr>
        <p:spPr>
          <a:xfrm>
            <a:off x="-1" y="6249129"/>
            <a:ext cx="5665036" cy="2539563"/>
          </a:xfrm>
          <a:prstGeom prst="rect">
            <a:avLst/>
          </a:prstGeom>
        </p:spPr>
        <p:txBody>
          <a:bodyPr vert="horz" numCol="2" anchor="ctr">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Architectural Roof</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Windows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HVAC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Kitchen ~ Custom Cabinets, Granite, Custom Tile Backsplash, Stainless Appliances with Five-Burner Gas Range and Refrigerator</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Flooring Throughout ~ Site Finished Hardwood and Custom Tile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Plumbing</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*New Electric</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*Gorgeous Coffered Ceiling in Master with Granite Fireplace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Super-Showers with Rain Head</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*Triple Vanities in Master Bathroom</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*Custom Closet Systems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*Walk-up Attic Storage and Access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*Garage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*NO HOA</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*Over an acre</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*Stunning Creek Views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*Walk to Popular Restaurants</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*Moments to Folly Beach</a:t>
            </a:r>
          </a:p>
          <a:p>
            <a:pPr marL="171450" indent="-171450" algn="l" defTabSz="914400">
              <a:buFont typeface="Arial" panose="020B0604020202020204" pitchFamily="34" charset="0"/>
              <a:buChar char="•"/>
            </a:pPr>
            <a:r>
              <a:rPr lang="en-US" sz="1050" dirty="0">
                <a:solidFill>
                  <a:srgbClr val="132B51"/>
                </a:solidFill>
                <a:latin typeface="Century Gothic" panose="020B0502020202020204" pitchFamily="34" charset="0"/>
              </a:rPr>
              <a:t>*Short Commute to Downtown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429</TotalTime>
  <Words>332</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Century Gothic</vt:lpstr>
      <vt:lpstr>Lucida Sans</vt:lpstr>
      <vt:lpstr>Trebuchet MS</vt:lpstr>
      <vt:lpstr>Wingdings</vt:lpstr>
      <vt:lpstr>Wingdings 2</vt:lpstr>
      <vt:lpstr>Wingdings 3</vt:lpstr>
      <vt:lpstr>Apex</vt:lpstr>
      <vt:lpstr>1534 Battery Island Drive Artillery Point ~ Charleston, SC 29412 MLS# 18019666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78</cp:revision>
  <dcterms:created xsi:type="dcterms:W3CDTF">2006-08-16T00:00:00Z</dcterms:created>
  <dcterms:modified xsi:type="dcterms:W3CDTF">2018-07-17T10:18:19Z</dcterms:modified>
</cp:coreProperties>
</file>