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72" d="100"/>
          <a:sy n="72" d="100"/>
        </p:scale>
        <p:origin x="1752" y="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8/18/2020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8/18/2020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8/18/2020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png"/><Relationship Id="rId7" Type="http://schemas.openxmlformats.org/officeDocument/2006/relationships/image" Target="../media/image6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" y="6005327"/>
            <a:ext cx="2590800" cy="852672"/>
          </a:xfrm>
        </p:spPr>
        <p:txBody>
          <a:bodyPr>
            <a:noAutofit/>
          </a:bodyPr>
          <a:lstStyle/>
          <a:p>
            <a:r>
              <a:rPr lang="en-US" sz="1800" b="1" dirty="0">
                <a:latin typeface="Adobe Garamond Pro" panose="02020502060506020403" pitchFamily="18" charset="0"/>
              </a:rPr>
              <a:t>William S. Smith, Broker</a:t>
            </a:r>
            <a:br>
              <a:rPr lang="en-US" sz="1400" dirty="0">
                <a:latin typeface="Adobe Garamond Pro" panose="02020502060506020403" pitchFamily="18" charset="0"/>
              </a:rPr>
            </a:br>
            <a:r>
              <a:rPr lang="en-US" sz="1600" dirty="0">
                <a:latin typeface="Adobe Garamond Pro" panose="02020502060506020403" pitchFamily="18" charset="0"/>
              </a:rPr>
              <a:t>wssmith@hartnettrealty.com</a:t>
            </a:r>
            <a:br>
              <a:rPr lang="en-US" sz="1600" dirty="0">
                <a:latin typeface="Adobe Garamond Pro" panose="02020502060506020403" pitchFamily="18" charset="0"/>
              </a:rPr>
            </a:br>
            <a:r>
              <a:rPr lang="en-US" sz="1600" dirty="0">
                <a:latin typeface="Adobe Garamond Pro" panose="02020502060506020403" pitchFamily="18" charset="0"/>
              </a:rPr>
              <a:t>843-906-5620</a:t>
            </a:r>
            <a:endParaRPr lang="en-US" sz="1400" dirty="0">
              <a:latin typeface="Adobe Garamond Pro" panose="02020502060506020403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5297556"/>
            <a:ext cx="9129884" cy="722410"/>
          </a:xfrm>
        </p:spPr>
        <p:txBody>
          <a:bodyPr anchor="ctr">
            <a:noAutofit/>
          </a:bodyPr>
          <a:lstStyle/>
          <a:p>
            <a:r>
              <a:rPr lang="en-US" sz="1100" dirty="0">
                <a:solidFill>
                  <a:schemeClr val="tx1">
                    <a:lumMod val="75000"/>
                    <a:lumOff val="25000"/>
                  </a:schemeClr>
                </a:solidFill>
                <a:latin typeface="Adobe Garamond Pro" panose="02020502060506020403" pitchFamily="18" charset="0"/>
              </a:rPr>
              <a:t>This three-story brick condominium complex is secluded on a campus-like setting yet is only minutes away from major arteries. Second floor, two bedroom, two bath unit, offers hardwood floors, granite countertops, stainless appliances and a screened-in terrace. A rock wall and light bar accent the dining alcove. Sophisticated lifestyle is supported by Club House, workout room, swimming pool, and plenty of parking. Owner installed new 2 ton SEER HVAC in April, 2017. New built-in microwave also installed by current owner. All appliances, including refrigerator and washer and dryer, convey.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01" b="287"/>
          <a:stretch/>
        </p:blipFill>
        <p:spPr>
          <a:xfrm>
            <a:off x="1347828" y="-2"/>
            <a:ext cx="7796172" cy="5288282"/>
          </a:xfrm>
          <a:prstGeom prst="rect">
            <a:avLst/>
          </a:prstGeom>
          <a:ln>
            <a:noFill/>
          </a:ln>
        </p:spPr>
      </p:pic>
      <p:sp>
        <p:nvSpPr>
          <p:cNvPr id="8" name="Rectangle 7"/>
          <p:cNvSpPr/>
          <p:nvPr/>
        </p:nvSpPr>
        <p:spPr>
          <a:xfrm>
            <a:off x="1358731" y="0"/>
            <a:ext cx="7785269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threePt" dir="t"/>
            </a:scene3d>
            <a:sp3d extrusionH="57150">
              <a:bevelT w="69850" h="38100" prst="cross"/>
            </a:sp3d>
          </a:bodyPr>
          <a:lstStyle/>
          <a:p>
            <a:pPr algn="r"/>
            <a:r>
              <a:rPr lang="en-US" sz="2400" i="1" dirty="0">
                <a:ln w="3175">
                  <a:solidFill>
                    <a:sysClr val="windowText" lastClr="000000"/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Garamond Pro Bold" panose="02020702060506020403" pitchFamily="18" charset="0"/>
              </a:rPr>
              <a:t>Convenient Location in the Heart of Mt Pleasant</a:t>
            </a:r>
          </a:p>
          <a:p>
            <a:pPr algn="r"/>
            <a:r>
              <a:rPr lang="en-US" sz="2400" i="1" dirty="0">
                <a:ln w="3175">
                  <a:solidFill>
                    <a:sysClr val="windowText" lastClr="000000"/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Garamond Pro Bold" panose="02020702060506020403" pitchFamily="18" charset="0"/>
              </a:rPr>
              <a:t>Setup your showing today!</a:t>
            </a:r>
            <a:endParaRPr lang="en-US" sz="2400" i="1" cap="none" spc="0" dirty="0">
              <a:ln w="3175">
                <a:solidFill>
                  <a:sysClr val="windowText" lastClr="000000"/>
                </a:solidFill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dobe Garamond Pro Bold" panose="02020702060506020403" pitchFamily="18" charset="0"/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63425" y="6005327"/>
            <a:ext cx="2880575" cy="471673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DD0CA019-6B62-4A5D-B334-0CD11868E6EA}"/>
              </a:ext>
            </a:extLst>
          </p:cNvPr>
          <p:cNvSpPr/>
          <p:nvPr/>
        </p:nvSpPr>
        <p:spPr>
          <a:xfrm>
            <a:off x="1358731" y="4272617"/>
            <a:ext cx="7785269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Garamond Pro" panose="02020502060506020403" pitchFamily="18" charset="0"/>
              </a:rPr>
              <a:t>1535 Cambridge Lakes Drive 205D</a:t>
            </a:r>
          </a:p>
          <a:p>
            <a:pPr algn="ctr"/>
            <a:r>
              <a:rPr lang="en-US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Garamond Pro" panose="02020502060506020403" pitchFamily="18" charset="0"/>
              </a:rPr>
              <a:t>Cambridge Lakes | Mount Pleasant, SC 29464</a:t>
            </a:r>
          </a:p>
          <a:p>
            <a:pPr algn="ctr"/>
            <a:r>
              <a:rPr lang="en-US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Garamond Pro" panose="02020502060506020403" pitchFamily="18" charset="0"/>
              </a:rPr>
              <a:t>MLS# 20015333 | </a:t>
            </a:r>
            <a:r>
              <a:rPr lang="en-US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Garamond Pro" panose="02020502060506020403" pitchFamily="18" charset="0"/>
              </a:rPr>
              <a:t>$239,500</a:t>
            </a:r>
            <a:endParaRPr lang="en-US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ABBA93D0-29A4-4B08-B282-8CEC407CF2D7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1303020" cy="868680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F09919DB-EA21-4C03-87C5-239C405520F3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883920"/>
            <a:ext cx="1303020" cy="868680"/>
          </a:xfrm>
          <a:prstGeom prst="rect">
            <a:avLst/>
          </a:prstGeom>
        </p:spPr>
      </p:pic>
      <p:sp>
        <p:nvSpPr>
          <p:cNvPr id="15" name="Rectangle 14">
            <a:extLst>
              <a:ext uri="{FF2B5EF4-FFF2-40B4-BE49-F238E27FC236}">
                <a16:creationId xmlns:a16="http://schemas.microsoft.com/office/drawing/2014/main" id="{26CC5500-CA09-46A1-BDB9-6BFD002EA1C0}"/>
              </a:ext>
            </a:extLst>
          </p:cNvPr>
          <p:cNvSpPr/>
          <p:nvPr/>
        </p:nvSpPr>
        <p:spPr>
          <a:xfrm>
            <a:off x="6263425" y="6427113"/>
            <a:ext cx="2890398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100" dirty="0">
                <a:latin typeface="Adobe Garamond Pro" panose="02020502060506020403" pitchFamily="18" charset="0"/>
              </a:rPr>
              <a:t>1156 Bowman Road, Suite 200</a:t>
            </a:r>
            <a:br>
              <a:rPr lang="en-US" sz="1100" dirty="0">
                <a:latin typeface="Adobe Garamond Pro" panose="02020502060506020403" pitchFamily="18" charset="0"/>
              </a:rPr>
            </a:br>
            <a:r>
              <a:rPr lang="en-US" sz="1100" dirty="0">
                <a:latin typeface="Adobe Garamond Pro" panose="02020502060506020403" pitchFamily="18" charset="0"/>
              </a:rPr>
              <a:t>Mt. Pleasant, SC 29464</a:t>
            </a:r>
            <a:endParaRPr lang="en-US" sz="1100" dirty="0"/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AC54DE08-0885-4402-8440-921EF8678DDE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1767840"/>
            <a:ext cx="1303020" cy="868680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ACF44939-A31C-4DC1-A898-91C8990C31B6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2651760"/>
            <a:ext cx="1303020" cy="868680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8EF06666-15C2-4E3F-B8FA-0E1C4B8B66CA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3535680"/>
            <a:ext cx="1303020" cy="868680"/>
          </a:xfrm>
          <a:prstGeom prst="rect">
            <a:avLst/>
          </a:prstGeom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D4A3465B-04EB-4DC3-803E-C5CFE8458607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4419600"/>
            <a:ext cx="1303020" cy="8686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456341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139</TotalTime>
  <Words>166</Words>
  <Application>Microsoft Office PowerPoint</Application>
  <PresentationFormat>On-screen Show (4:3)</PresentationFormat>
  <Paragraphs>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Adobe Garamond Pro</vt:lpstr>
      <vt:lpstr>Adobe Garamond Pro Bold</vt:lpstr>
      <vt:lpstr>Arial</vt:lpstr>
      <vt:lpstr>Calibri</vt:lpstr>
      <vt:lpstr>Office Theme</vt:lpstr>
      <vt:lpstr>William S. Smith, Broker wssmith@hartnettrealty.com 843-906-5620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William S. Smith, Broker Hartnett Realty Co., Inc. 134 Meeting St, Chas, SC 29401 wssmith@hartnettrealty.com (843) 723-7222</dc:title>
  <dc:creator>CVH360</dc:creator>
  <cp:lastModifiedBy>A. Thomas Price</cp:lastModifiedBy>
  <cp:revision>27</cp:revision>
  <dcterms:created xsi:type="dcterms:W3CDTF">2006-08-16T00:00:00Z</dcterms:created>
  <dcterms:modified xsi:type="dcterms:W3CDTF">2020-08-18T18:37:04Z</dcterms:modified>
</cp:coreProperties>
</file>