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6/16/2022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6/16/2022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CF0393AB-64CD-4AA2-BF1F-2D0CCF5FEB67}"/>
              </a:ext>
            </a:extLst>
          </p:cNvPr>
          <p:cNvPicPr>
            <a:picLocks noChangeAspect="1"/>
          </p:cNvPicPr>
          <p:nvPr/>
        </p:nvPicPr>
        <p:blipFill>
          <a:blip r:embed="rId2">
            <a:extLst>
              <a:ext uri="{28A0092B-C50C-407E-A947-70E740481C1C}">
                <a14:useLocalDpi xmlns:a14="http://schemas.microsoft.com/office/drawing/2010/main" val="0"/>
              </a:ext>
            </a:extLst>
          </a:blip>
          <a:srcRect t="6385" b="6385"/>
          <a:stretch/>
        </p:blipFill>
        <p:spPr>
          <a:xfrm>
            <a:off x="0" y="0"/>
            <a:ext cx="6324600" cy="4136659"/>
          </a:xfrm>
          <a:prstGeom prst="rect">
            <a:avLst/>
          </a:prstGeom>
          <a:ln>
            <a:noFill/>
          </a:ln>
          <a:effectLst/>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t="33" b="33"/>
          <a:stretch/>
        </p:blipFill>
        <p:spPr>
          <a:xfrm>
            <a:off x="6400800" y="0"/>
            <a:ext cx="1828800" cy="1218406"/>
          </a:xfrm>
          <a:prstGeom prst="rect">
            <a:avLst/>
          </a:prstGeom>
          <a:ln>
            <a:noFill/>
          </a:ln>
          <a:effectLst/>
        </p:spPr>
      </p:pic>
      <p:sp>
        <p:nvSpPr>
          <p:cNvPr id="3" name="Subtitle 2"/>
          <p:cNvSpPr>
            <a:spLocks noGrp="1"/>
          </p:cNvSpPr>
          <p:nvPr>
            <p:ph type="subTitle" idx="1"/>
          </p:nvPr>
        </p:nvSpPr>
        <p:spPr>
          <a:xfrm>
            <a:off x="-1" y="4143118"/>
            <a:ext cx="6324601" cy="4929266"/>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Charming raised Coastal Cottage in the center of Old Mt. Pleasant! LOCATION!! Walk to award winning elementary school, Mt. Pleasant Academy. The livability factors are tremendous; walk, bike or golf cart to the Old Village and Pitt Street shops and restaurant, beautiful Alhambra Hall, and minutes to Sullivan's Island. Lovingly updated over the years with granite countertops in kitchen, stainless steel appliances and beautiful custom cabinets. Both bathrooms have been updated with tiled in showers and granite countertops. Underneath the home owners have built a bar and a half-bath. </a:t>
            </a:r>
          </a:p>
          <a:p>
            <a:endPar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storage areas are unbelievable, the drive under garage could hold up to 3 cars potentially, definitely 2 and a golf cart! Owners are listing the VACANT LOT next door MLS 22015451. THE OPPORTUNITY to own the lot next door creates all kinds of potential. The Lot is on MLS # and can be bought separately from the home or buy both and own a double lot to build new or add-on to existing home or live in one and build another or just keep your view open from your screened-in-porch. </a:t>
            </a:r>
          </a:p>
          <a:p>
            <a:endPar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home will be open to showings on Friday, June 17th. Multiple offers expected SELLER IS ASKING FOR HIGHEST AND BEST BY MONDAY, JUNE 20th AT 6 PM with EXPIRATION DATE for 6:00 P.M. June 21st. LOT OFFERS TO BE CONSIDERED AT THE SAME CUT-OFF.</a:t>
            </a:r>
          </a:p>
        </p:txBody>
      </p:sp>
      <p:sp>
        <p:nvSpPr>
          <p:cNvPr id="2" name="Title 1"/>
          <p:cNvSpPr>
            <a:spLocks noGrp="1"/>
          </p:cNvSpPr>
          <p:nvPr>
            <p:ph type="ctrTitle"/>
          </p:nvPr>
        </p:nvSpPr>
        <p:spPr>
          <a:xfrm>
            <a:off x="1" y="3540264"/>
            <a:ext cx="6324599" cy="596395"/>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1536 Privateer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Pirates Cove | Mount Pleasant, SC 29464 | MLS# 22015440 | $735,000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228601" y="9144000"/>
            <a:ext cx="7772399" cy="707886"/>
          </a:xfrm>
          <a:prstGeom prst="rect">
            <a:avLst/>
          </a:prstGeom>
        </p:spPr>
        <p:txBody>
          <a:bodyPr wrap="square">
            <a:spAutoFit/>
          </a:bodyPr>
          <a:lstStyle/>
          <a:p>
            <a:pPr algn="ctr"/>
            <a:r>
              <a:rPr lang="en-US" sz="1800" dirty="0">
                <a:solidFill>
                  <a:schemeClr val="tx2"/>
                </a:solidFill>
                <a:latin typeface="Century Gothic" panose="020B0502020202020204" pitchFamily="34" charset="0"/>
              </a:rPr>
              <a:t>Cindy </a:t>
            </a:r>
            <a:r>
              <a:rPr lang="en-US" sz="1800" dirty="0" err="1">
                <a:solidFill>
                  <a:schemeClr val="tx2"/>
                </a:solidFill>
                <a:latin typeface="Century Gothic" panose="020B0502020202020204" pitchFamily="34" charset="0"/>
              </a:rPr>
              <a:t>Elenberger</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 843-884-1622 | M 843-696-6701</a:t>
            </a:r>
          </a:p>
          <a:p>
            <a:pPr algn="ctr"/>
            <a:r>
              <a:rPr lang="en-US" sz="1100" dirty="0">
                <a:solidFill>
                  <a:schemeClr val="tx2"/>
                </a:solidFill>
                <a:latin typeface="Century Gothic" panose="020B0502020202020204" pitchFamily="34" charset="0"/>
              </a:rPr>
              <a:t>cindy.elenberger@carolinaone.com</a:t>
            </a: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rcRect/>
          <a:stretch/>
        </p:blipFill>
        <p:spPr>
          <a:xfrm>
            <a:off x="6795654" y="9155043"/>
            <a:ext cx="1039092" cy="6858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854" y="9155043"/>
            <a:ext cx="997527" cy="685800"/>
          </a:xfrm>
          <a:prstGeom prst="rect">
            <a:avLst/>
          </a:prstGeom>
        </p:spPr>
      </p:pic>
      <p:sp>
        <p:nvSpPr>
          <p:cNvPr id="18" name="Rectangle 17"/>
          <p:cNvSpPr/>
          <p:nvPr/>
        </p:nvSpPr>
        <p:spPr>
          <a:xfrm>
            <a:off x="0" y="9858345"/>
            <a:ext cx="8229600" cy="200055"/>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 | 628 Long Point Rd | Mt Pleasant, SC 29464-3032</a:t>
            </a:r>
          </a:p>
        </p:txBody>
      </p:sp>
      <p:sp>
        <p:nvSpPr>
          <p:cNvPr id="30" name="Rectangle 29"/>
          <p:cNvSpPr/>
          <p:nvPr/>
        </p:nvSpPr>
        <p:spPr>
          <a:xfrm>
            <a:off x="-1" y="0"/>
            <a:ext cx="6324600" cy="1231106"/>
          </a:xfrm>
          <a:prstGeom prst="rect">
            <a:avLst/>
          </a:prstGeom>
          <a:noFill/>
        </p:spPr>
        <p:txBody>
          <a:bodyPr wrap="square">
            <a:spAutoFit/>
          </a:bodyPr>
          <a:lstStyle/>
          <a:p>
            <a:r>
              <a:rPr lang="en-US" sz="2600" b="1" i="1" dirty="0">
                <a:ln w="6350">
                  <a:solidFill>
                    <a:schemeClr val="tx2"/>
                  </a:solidFill>
                </a:ln>
                <a:solidFill>
                  <a:schemeClr val="bg1"/>
                </a:solidFill>
                <a:latin typeface="Century Gothic" panose="020B0502020202020204" pitchFamily="34" charset="0"/>
              </a:rPr>
              <a:t>Open House - Old Mount Pleasant</a:t>
            </a:r>
          </a:p>
          <a:p>
            <a:r>
              <a:rPr lang="en-US" sz="2400" b="1" i="1" dirty="0">
                <a:ln w="6350">
                  <a:solidFill>
                    <a:schemeClr val="tx2"/>
                  </a:solidFill>
                </a:ln>
                <a:solidFill>
                  <a:schemeClr val="bg1"/>
                </a:solidFill>
                <a:latin typeface="Century Gothic" panose="020B0502020202020204" pitchFamily="34" charset="0"/>
              </a:rPr>
              <a:t>Saturday &amp; Sunday</a:t>
            </a:r>
          </a:p>
          <a:p>
            <a:r>
              <a:rPr lang="en-US" sz="2400" b="1" i="1" dirty="0">
                <a:ln w="6350">
                  <a:solidFill>
                    <a:schemeClr val="tx2"/>
                  </a:solidFill>
                </a:ln>
                <a:solidFill>
                  <a:schemeClr val="bg1"/>
                </a:solidFill>
                <a:latin typeface="Century Gothic" panose="020B0502020202020204" pitchFamily="34" charset="0"/>
              </a:rPr>
              <a:t>12pm to 2pm</a:t>
            </a: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rcRect/>
          <a:stretch/>
        </p:blipFill>
        <p:spPr>
          <a:xfrm>
            <a:off x="6400801" y="3924353"/>
            <a:ext cx="1828798" cy="1219199"/>
          </a:xfrm>
          <a:prstGeom prst="rect">
            <a:avLst/>
          </a:prstGeom>
          <a:ln>
            <a:noFill/>
          </a:ln>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6400800" y="2615706"/>
            <a:ext cx="1828800" cy="12192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401395" y="1307853"/>
            <a:ext cx="1827609" cy="1218406"/>
          </a:xfrm>
          <a:prstGeom prst="rect">
            <a:avLst/>
          </a:prstGeom>
          <a:ln>
            <a:noFill/>
          </a:ln>
          <a:effectLst/>
        </p:spPr>
      </p:pic>
      <p:pic>
        <p:nvPicPr>
          <p:cNvPr id="20" name="Picture 19">
            <a:extLst>
              <a:ext uri="{FF2B5EF4-FFF2-40B4-BE49-F238E27FC236}">
                <a16:creationId xmlns:a16="http://schemas.microsoft.com/office/drawing/2014/main" id="{892CEBA9-8A32-4380-ADFE-7865B8237EF3}"/>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503457" y="7847915"/>
            <a:ext cx="1623485" cy="1217614"/>
          </a:xfrm>
          <a:prstGeom prst="rect">
            <a:avLst/>
          </a:prstGeom>
          <a:ln>
            <a:noFill/>
          </a:ln>
          <a:effectLst/>
        </p:spPr>
      </p:pic>
      <p:pic>
        <p:nvPicPr>
          <p:cNvPr id="21" name="Picture 20">
            <a:extLst>
              <a:ext uri="{FF2B5EF4-FFF2-40B4-BE49-F238E27FC236}">
                <a16:creationId xmlns:a16="http://schemas.microsoft.com/office/drawing/2014/main" id="{16986BED-1EB4-4D86-955C-F5D40ED5C2E9}"/>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401395" y="5232999"/>
            <a:ext cx="1827610" cy="1218407"/>
          </a:xfrm>
          <a:prstGeom prst="rect">
            <a:avLst/>
          </a:prstGeom>
          <a:ln>
            <a:noFill/>
          </a:ln>
          <a:effectLst/>
        </p:spPr>
      </p:pic>
      <p:pic>
        <p:nvPicPr>
          <p:cNvPr id="23" name="Picture 22">
            <a:extLst>
              <a:ext uri="{FF2B5EF4-FFF2-40B4-BE49-F238E27FC236}">
                <a16:creationId xmlns:a16="http://schemas.microsoft.com/office/drawing/2014/main" id="{5099C063-64BC-4F9D-83FB-948403160036}"/>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400801" y="6540853"/>
            <a:ext cx="1828800" cy="1217614"/>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429</TotalTime>
  <Words>315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1536 Privateer Drive Pirates Cove | Mount Pleasant, SC 29464 | MLS# 22015440 | $735,000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2022-06-16T14:15:47Z</dcterms:modified>
</cp:coreProperties>
</file>