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131" y="43"/>
      </p:cViewPr>
      <p:guideLst>
        <p:guide orient="horz" pos="230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5451" y="635754"/>
            <a:ext cx="6008405" cy="3428247"/>
          </a:xfrm>
        </p:spPr>
        <p:txBody>
          <a:bodyPr anchor="b">
            <a:normAutofit/>
          </a:bodyPr>
          <a:lstStyle>
            <a:lvl1pPr algn="ctr">
              <a:defRPr sz="32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55451" y="4145280"/>
            <a:ext cx="6008405" cy="2367049"/>
          </a:xfrm>
        </p:spPr>
        <p:txBody>
          <a:bodyPr anchor="t">
            <a:normAutofit/>
          </a:bodyPr>
          <a:lstStyle>
            <a:lvl1pPr marL="0" indent="0" algn="ctr">
              <a:buNone/>
              <a:defRPr sz="1440">
                <a:gradFill flip="none" rotWithShape="1">
                  <a:gsLst>
                    <a:gs pos="0">
                      <a:schemeClr val="tx1"/>
                    </a:gs>
                    <a:gs pos="100000">
                      <a:schemeClr val="tx1">
                        <a:lumMod val="75000"/>
                      </a:schemeClr>
                    </a:gs>
                  </a:gsLst>
                  <a:lin ang="0" scaled="1"/>
                  <a:tileRect/>
                </a:gra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76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142" y="4669318"/>
            <a:ext cx="5930406" cy="968005"/>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4143" y="1062600"/>
            <a:ext cx="5841142" cy="31798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734142" y="5637323"/>
            <a:ext cx="5930406" cy="87154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a:xfrm>
            <a:off x="734143" y="6593434"/>
            <a:ext cx="4269822" cy="38946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8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635753"/>
            <a:ext cx="6009179" cy="3346967"/>
          </a:xfrm>
        </p:spPr>
        <p:txBody>
          <a:bodyPr anchor="ctr">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4678" y="4632960"/>
            <a:ext cx="6009179" cy="1875904"/>
          </a:xfrm>
        </p:spPr>
        <p:txBody>
          <a:bodyPr anchor="ctr">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67055" y="91762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5" name="TextBox 14"/>
          <p:cNvSpPr txBox="1"/>
          <p:nvPr/>
        </p:nvSpPr>
        <p:spPr>
          <a:xfrm>
            <a:off x="6311058" y="318498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247018"/>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05149" y="3893980"/>
            <a:ext cx="5304902" cy="406400"/>
          </a:xfrm>
        </p:spPr>
        <p:txBody>
          <a:bodyPr anchor="ctr">
            <a:normAutofit/>
          </a:bodyPr>
          <a:lstStyle>
            <a:lvl1pPr marL="0" indent="0">
              <a:buFontTx/>
              <a:buNone/>
              <a:defRPr sz="112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Click to edit Master text styles</a:t>
            </a:r>
          </a:p>
        </p:txBody>
      </p:sp>
      <p:sp>
        <p:nvSpPr>
          <p:cNvPr id="3" name="Text Placeholder 2"/>
          <p:cNvSpPr>
            <a:spLocks noGrp="1"/>
          </p:cNvSpPr>
          <p:nvPr>
            <p:ph type="body" idx="1"/>
          </p:nvPr>
        </p:nvSpPr>
        <p:spPr>
          <a:xfrm>
            <a:off x="654678" y="4950620"/>
            <a:ext cx="6009178" cy="1544320"/>
          </a:xfrm>
        </p:spPr>
        <p:txBody>
          <a:bodyPr anchor="ctr">
            <a:normAutofit/>
          </a:bodyPr>
          <a:lstStyle>
            <a:lvl1pPr marL="0" indent="0" algn="l">
              <a:buNone/>
              <a:defRPr sz="1440">
                <a:gradFill flip="none" rotWithShape="1">
                  <a:gsLst>
                    <a:gs pos="0">
                      <a:schemeClr val="tx1"/>
                    </a:gs>
                    <a:gs pos="100000">
                      <a:schemeClr val="tx1">
                        <a:lumMod val="75000"/>
                      </a:schemeClr>
                    </a:gs>
                  </a:gsLst>
                  <a:lin ang="0" scaled="1"/>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54678" y="3843804"/>
            <a:ext cx="6009870" cy="1566720"/>
          </a:xfrm>
        </p:spPr>
        <p:txBody>
          <a:bodyPr anchor="b">
            <a:normAutofit/>
          </a:bodyPr>
          <a:lstStyle>
            <a:lvl1pPr algn="l">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6813" y="5410524"/>
            <a:ext cx="6009871" cy="1098340"/>
          </a:xfrm>
        </p:spPr>
        <p:txBody>
          <a:bodyPr anchor="t">
            <a:normAutofit/>
          </a:bodyPr>
          <a:lstStyle>
            <a:lvl1pPr marL="0" indent="0" algn="l">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67055" y="804108"/>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accent1"/>
                </a:solidFill>
              </a:rPr>
              <a:t>“</a:t>
            </a:r>
          </a:p>
        </p:txBody>
      </p:sp>
      <p:sp>
        <p:nvSpPr>
          <p:cNvPr id="16" name="TextBox 15"/>
          <p:cNvSpPr txBox="1"/>
          <p:nvPr/>
        </p:nvSpPr>
        <p:spPr>
          <a:xfrm>
            <a:off x="6310045" y="3071465"/>
            <a:ext cx="365855" cy="62376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accent1"/>
                </a:solidFill>
              </a:rPr>
              <a:t>”</a:t>
            </a:r>
          </a:p>
        </p:txBody>
      </p:sp>
      <p:sp>
        <p:nvSpPr>
          <p:cNvPr id="2" name="Title 1"/>
          <p:cNvSpPr>
            <a:spLocks noGrp="1"/>
          </p:cNvSpPr>
          <p:nvPr>
            <p:ph type="title"/>
          </p:nvPr>
        </p:nvSpPr>
        <p:spPr>
          <a:xfrm>
            <a:off x="867954" y="635753"/>
            <a:ext cx="5579292" cy="3033994"/>
          </a:xfrm>
        </p:spPr>
        <p:txBody>
          <a:bodyPr anchor="ctr">
            <a:normAutofit/>
          </a:bodyPr>
          <a:lstStyle>
            <a:lvl1pPr algn="l">
              <a:defRPr sz="22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54678" y="4145280"/>
            <a:ext cx="6009870" cy="1123906"/>
          </a:xfrm>
        </p:spPr>
        <p:txBody>
          <a:bodyPr vert="horz" lIns="91440" tIns="45720" rIns="91440" bIns="45720" rtlCol="0" anchor="b">
            <a:normAutofit/>
          </a:bodyPr>
          <a:lstStyle>
            <a:lvl1pPr>
              <a:buNone/>
              <a:defRPr lang="en-US" sz="16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8" y="5269186"/>
            <a:ext cx="6009870" cy="123967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7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54677" y="635753"/>
            <a:ext cx="6009178" cy="294056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54677" y="3928471"/>
            <a:ext cx="6009178" cy="1119235"/>
          </a:xfrm>
        </p:spPr>
        <p:txBody>
          <a:bodyPr vert="horz" lIns="91440" tIns="45720" rIns="91440" bIns="45720" rtlCol="0" anchor="b">
            <a:normAutofit/>
          </a:bodyPr>
          <a:lstStyle>
            <a:lvl1pPr>
              <a:buNone/>
              <a:defRPr lang="en-US" sz="192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54677" y="5047706"/>
            <a:ext cx="6009178" cy="1461158"/>
          </a:xfrm>
        </p:spPr>
        <p:txBody>
          <a:bodyPr anchor="t">
            <a:normAutofit/>
          </a:bodyPr>
          <a:lstStyle>
            <a:lvl1pPr marL="0" indent="0" algn="l">
              <a:buNone/>
              <a:defRPr sz="1280">
                <a:gradFill flip="none" rotWithShape="1">
                  <a:gsLst>
                    <a:gs pos="0">
                      <a:schemeClr val="tx1"/>
                    </a:gs>
                    <a:gs pos="100000">
                      <a:schemeClr val="tx1">
                        <a:lumMod val="75000"/>
                      </a:schemeClr>
                    </a:gs>
                  </a:gsLst>
                  <a:lin ang="5400000" scaled="0"/>
                  <a:tileRect/>
                </a:gra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1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54678" y="635752"/>
            <a:ext cx="6009178" cy="139997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61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41366" y="635753"/>
            <a:ext cx="1422490" cy="58731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4678" y="635753"/>
            <a:ext cx="4499310" cy="587311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20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94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451" y="3488745"/>
            <a:ext cx="6008405" cy="1944859"/>
          </a:xfrm>
        </p:spPr>
        <p:txBody>
          <a:bodyPr anchor="b">
            <a:normAutofit/>
          </a:bodyPr>
          <a:lstStyle>
            <a:lvl1pPr algn="r">
              <a:defRPr sz="2240" b="0" cap="all"/>
            </a:lvl1pPr>
          </a:lstStyle>
          <a:p>
            <a:r>
              <a:rPr lang="en-US"/>
              <a:t>Click to edit Master title style</a:t>
            </a:r>
            <a:endParaRPr lang="en-US" dirty="0"/>
          </a:p>
        </p:txBody>
      </p:sp>
      <p:sp>
        <p:nvSpPr>
          <p:cNvPr id="3" name="Text Placeholder 2"/>
          <p:cNvSpPr>
            <a:spLocks noGrp="1"/>
          </p:cNvSpPr>
          <p:nvPr>
            <p:ph type="body" idx="1"/>
          </p:nvPr>
        </p:nvSpPr>
        <p:spPr>
          <a:xfrm>
            <a:off x="655451" y="5444064"/>
            <a:ext cx="6008405" cy="1064800"/>
          </a:xfrm>
        </p:spPr>
        <p:txBody>
          <a:bodyPr anchor="t">
            <a:normAutofit/>
          </a:bodyPr>
          <a:lstStyle>
            <a:lvl1pPr marL="0" indent="0" algn="r">
              <a:buNone/>
              <a:defRPr sz="1440">
                <a:gradFill flip="none" rotWithShape="1">
                  <a:gsLst>
                    <a:gs pos="0">
                      <a:schemeClr val="tx1"/>
                    </a:gs>
                    <a:gs pos="100000">
                      <a:schemeClr val="tx1">
                        <a:lumMod val="75000"/>
                      </a:schemeClr>
                    </a:gs>
                  </a:gsLst>
                  <a:lin ang="5400000" scaled="0"/>
                  <a:tileRect/>
                </a:gra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92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4678" y="2198292"/>
            <a:ext cx="2948058" cy="4300086"/>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2465" y="2198291"/>
            <a:ext cx="2951391" cy="4300085"/>
          </a:xfrm>
        </p:spPr>
        <p:txBody>
          <a:bodyPr>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2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5045" y="2198291"/>
            <a:ext cx="2717690" cy="782502"/>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654678" y="2971763"/>
            <a:ext cx="2948058"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28120" y="2198292"/>
            <a:ext cx="2735736" cy="773471"/>
          </a:xfrm>
        </p:spPr>
        <p:txBody>
          <a:bodyPr anchor="b">
            <a:noAutofit/>
          </a:bodyPr>
          <a:lstStyle>
            <a:lvl1pPr marL="0" indent="0">
              <a:buNone/>
              <a:defRPr sz="176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32" y="2971763"/>
            <a:ext cx="2961216" cy="3537102"/>
          </a:xfrm>
        </p:spPr>
        <p:txBody>
          <a:bodyPr anchor="t">
            <a:normAutofit/>
          </a:bodyPr>
          <a:lstStyle>
            <a:lvl1pPr>
              <a:defRPr sz="1280"/>
            </a:lvl1pPr>
            <a:lvl2pPr>
              <a:defRPr sz="1120"/>
            </a:lvl2pPr>
            <a:lvl3pPr>
              <a:defRPr sz="96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2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8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12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1871923"/>
            <a:ext cx="2183618" cy="1463040"/>
          </a:xfrm>
        </p:spPr>
        <p:txBody>
          <a:bodyPr anchor="b">
            <a:normAutofit/>
          </a:bodyPr>
          <a:lstStyle>
            <a:lvl1pPr algn="l">
              <a:defRPr sz="1760" b="0"/>
            </a:lvl1pPr>
          </a:lstStyle>
          <a:p>
            <a:r>
              <a:rPr lang="en-US"/>
              <a:t>Click to edit Master title style</a:t>
            </a:r>
            <a:endParaRPr lang="en-US" dirty="0"/>
          </a:p>
        </p:txBody>
      </p:sp>
      <p:sp>
        <p:nvSpPr>
          <p:cNvPr id="3" name="Content Placeholder 2"/>
          <p:cNvSpPr>
            <a:spLocks noGrp="1"/>
          </p:cNvSpPr>
          <p:nvPr>
            <p:ph idx="1"/>
          </p:nvPr>
        </p:nvSpPr>
        <p:spPr>
          <a:xfrm>
            <a:off x="3063085" y="635753"/>
            <a:ext cx="3600771" cy="5873110"/>
          </a:xfrm>
        </p:spPr>
        <p:txBody>
          <a:bodyPr anchor="ctr">
            <a:normAutofit/>
          </a:bodyPr>
          <a:lstStyle>
            <a:lvl1pPr>
              <a:defRPr sz="1440"/>
            </a:lvl1pPr>
            <a:lvl2pPr>
              <a:defRPr sz="1280"/>
            </a:lvl2pPr>
            <a:lvl3pPr>
              <a:defRPr sz="1120"/>
            </a:lvl3pPr>
            <a:lvl4pPr>
              <a:defRPr sz="96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4678" y="3334963"/>
            <a:ext cx="2183618"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96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678" y="2024820"/>
            <a:ext cx="3539042" cy="146304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412353" y="-19507"/>
            <a:ext cx="2000050" cy="7363968"/>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80"/>
            </a:lvl1pPr>
            <a:lvl2pPr marL="365760" indent="0">
              <a:buNone/>
              <a:defRPr sz="1280"/>
            </a:lvl2pPr>
            <a:lvl3pPr marL="731520" indent="0">
              <a:buNone/>
              <a:defRPr sz="1280"/>
            </a:lvl3pPr>
            <a:lvl4pPr marL="1097280" indent="0">
              <a:buNone/>
              <a:defRPr sz="1280"/>
            </a:lvl4pPr>
            <a:lvl5pPr marL="1463040" indent="0">
              <a:buNone/>
              <a:defRPr sz="1280"/>
            </a:lvl5pPr>
            <a:lvl6pPr marL="1828800" indent="0">
              <a:buNone/>
              <a:defRPr sz="1280"/>
            </a:lvl6pPr>
            <a:lvl7pPr marL="2194560" indent="0">
              <a:buNone/>
              <a:defRPr sz="1280"/>
            </a:lvl7pPr>
            <a:lvl8pPr marL="2560320" indent="0">
              <a:buNone/>
              <a:defRPr sz="1280"/>
            </a:lvl8pPr>
            <a:lvl9pPr marL="2926080" indent="0">
              <a:buNone/>
              <a:defRPr sz="1280"/>
            </a:lvl9pPr>
          </a:lstStyle>
          <a:p>
            <a:r>
              <a:rPr lang="en-US"/>
              <a:t>Click icon to add picture</a:t>
            </a:r>
            <a:endParaRPr lang="en-US" dirty="0"/>
          </a:p>
        </p:txBody>
      </p:sp>
      <p:sp>
        <p:nvSpPr>
          <p:cNvPr id="4" name="Text Placeholder 3"/>
          <p:cNvSpPr>
            <a:spLocks noGrp="1"/>
          </p:cNvSpPr>
          <p:nvPr>
            <p:ph type="body" sz="half" idx="2"/>
          </p:nvPr>
        </p:nvSpPr>
        <p:spPr>
          <a:xfrm>
            <a:off x="653855" y="3487860"/>
            <a:ext cx="3539042" cy="1950720"/>
          </a:xfrm>
        </p:spPr>
        <p:txBody>
          <a:bodyPr>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a:xfrm>
            <a:off x="3618919" y="6593434"/>
            <a:ext cx="574802" cy="389467"/>
          </a:xfrm>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a:xfrm>
            <a:off x="654678" y="6593434"/>
            <a:ext cx="2964240" cy="389467"/>
          </a:xfrm>
        </p:spPr>
        <p:txBody>
          <a:bodyPr/>
          <a:lstStyle/>
          <a:p>
            <a:endParaRPr lang="en-US"/>
          </a:p>
        </p:txBody>
      </p:sp>
      <p:sp>
        <p:nvSpPr>
          <p:cNvPr id="7" name="Slide Number Placeholder 6"/>
          <p:cNvSpPr>
            <a:spLocks noGrp="1"/>
          </p:cNvSpPr>
          <p:nvPr>
            <p:ph type="sldNum" sz="quarter" idx="12"/>
          </p:nvPr>
        </p:nvSpPr>
        <p:spPr>
          <a:xfrm>
            <a:off x="6419410" y="6593434"/>
            <a:ext cx="244149" cy="351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42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4678" y="635752"/>
            <a:ext cx="6009178" cy="13999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4678" y="2198291"/>
            <a:ext cx="6009178" cy="43105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1367" y="6590144"/>
            <a:ext cx="1029971"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pPr/>
              <a:t>4/18/2023</a:t>
            </a:fld>
            <a:endParaRPr lang="en-US"/>
          </a:p>
        </p:txBody>
      </p:sp>
      <p:sp>
        <p:nvSpPr>
          <p:cNvPr id="5" name="Footer Placeholder 4"/>
          <p:cNvSpPr>
            <a:spLocks noGrp="1"/>
          </p:cNvSpPr>
          <p:nvPr>
            <p:ph type="ftr" sz="quarter" idx="3"/>
          </p:nvPr>
        </p:nvSpPr>
        <p:spPr>
          <a:xfrm>
            <a:off x="654678" y="6590144"/>
            <a:ext cx="4499310" cy="389467"/>
          </a:xfrm>
          <a:prstGeom prst="rect">
            <a:avLst/>
          </a:prstGeom>
        </p:spPr>
        <p:txBody>
          <a:bodyPr vert="horz" lIns="91440" tIns="45720" rIns="91440" bIns="45720" rtlCol="0" anchor="ctr"/>
          <a:lstStyle>
            <a:lvl1pPr algn="l">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6333762" y="6590144"/>
            <a:ext cx="330786" cy="389467"/>
          </a:xfrm>
          <a:prstGeom prst="rect">
            <a:avLst/>
          </a:prstGeom>
        </p:spPr>
        <p:txBody>
          <a:bodyPr vert="horz" lIns="91440" tIns="45720" rIns="91440" bIns="45720" rtlCol="0" anchor="ctr"/>
          <a:lstStyle>
            <a:lvl1pPr algn="r">
              <a:defRPr sz="640"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6528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65760" rtl="0" eaLnBrk="1" latinLnBrk="0" hangingPunct="1">
        <a:spcBef>
          <a:spcPct val="0"/>
        </a:spcBef>
        <a:buNone/>
        <a:defRPr sz="224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ct val="20000"/>
        </a:spcBef>
        <a:spcAft>
          <a:spcPts val="480"/>
        </a:spcAft>
        <a:buClr>
          <a:schemeClr val="tx1"/>
        </a:buClr>
        <a:buSzPct val="130000"/>
        <a:buFont typeface="Arial"/>
        <a:buChar char="•"/>
        <a:defRPr sz="144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94360" indent="-228600" algn="l" defTabSz="365760" rtl="0" eaLnBrk="1" latinLnBrk="0" hangingPunct="1">
        <a:spcBef>
          <a:spcPct val="20000"/>
        </a:spcBef>
        <a:spcAft>
          <a:spcPts val="480"/>
        </a:spcAft>
        <a:buClr>
          <a:schemeClr val="tx1"/>
        </a:buClr>
        <a:buSzPct val="130000"/>
        <a:buFont typeface="Arial"/>
        <a:buChar char="•"/>
        <a:defRPr sz="12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60120" indent="-22860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34440" indent="-137160" algn="l" defTabSz="365760" rtl="0" eaLnBrk="1" latinLnBrk="0" hangingPunct="1">
        <a:spcBef>
          <a:spcPct val="20000"/>
        </a:spcBef>
        <a:spcAft>
          <a:spcPts val="480"/>
        </a:spcAft>
        <a:buClr>
          <a:schemeClr val="tx1"/>
        </a:buClr>
        <a:buSzPct val="130000"/>
        <a:buFont typeface="Arial"/>
        <a:buChar char="•"/>
        <a:defRPr sz="11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00200" indent="-137160" algn="l" defTabSz="365760" rtl="0" eaLnBrk="1" latinLnBrk="0" hangingPunct="1">
        <a:spcBef>
          <a:spcPct val="20000"/>
        </a:spcBef>
        <a:spcAft>
          <a:spcPts val="480"/>
        </a:spcAft>
        <a:buClr>
          <a:schemeClr val="tx1"/>
        </a:buClr>
        <a:buSzPct val="130000"/>
        <a:buFont typeface="Arial"/>
        <a:buChar char="•"/>
        <a:defRPr sz="9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1168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37744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743200" indent="-182880" algn="l" defTabSz="365760" rtl="0" eaLnBrk="1" latinLnBrk="0" hangingPunct="1">
        <a:spcBef>
          <a:spcPct val="20000"/>
        </a:spcBef>
        <a:spcAft>
          <a:spcPts val="480"/>
        </a:spcAft>
        <a:buClr>
          <a:schemeClr val="tx1"/>
        </a:buClr>
        <a:buSzPct val="13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108960" indent="-182880" algn="l" defTabSz="365760" rtl="0" eaLnBrk="1" latinLnBrk="0" hangingPunct="1">
        <a:spcBef>
          <a:spcPct val="20000"/>
        </a:spcBef>
        <a:spcAft>
          <a:spcPts val="480"/>
        </a:spcAft>
        <a:buClr>
          <a:schemeClr val="tx1"/>
        </a:buClr>
        <a:buSzPct val="100000"/>
        <a:buFont typeface="Arial"/>
        <a:buChar char="•"/>
        <a:defRPr sz="88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D18BDAE-7FB9-4708-95B3-3B390537A2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2438400"/>
            <a:ext cx="3657600" cy="2438400"/>
          </a:xfrm>
          <a:prstGeom prst="rect">
            <a:avLst/>
          </a:prstGeom>
          <a:ln w="12700">
            <a:solidFill>
              <a:schemeClr val="tx1"/>
            </a:solidFill>
          </a:ln>
        </p:spPr>
      </p:pic>
      <p:pic>
        <p:nvPicPr>
          <p:cNvPr id="3" name="Picture 2">
            <a:extLst>
              <a:ext uri="{FF2B5EF4-FFF2-40B4-BE49-F238E27FC236}">
                <a16:creationId xmlns:a16="http://schemas.microsoft.com/office/drawing/2014/main" id="{D543909F-2996-010D-7E26-BB1AB764B9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7600" y="2438400"/>
            <a:ext cx="3657600" cy="2438400"/>
          </a:xfrm>
          <a:prstGeom prst="rect">
            <a:avLst/>
          </a:prstGeom>
          <a:ln w="12700">
            <a:solidFill>
              <a:schemeClr val="tx1"/>
            </a:solidFill>
          </a:ln>
        </p:spPr>
      </p:pic>
      <p:sp>
        <p:nvSpPr>
          <p:cNvPr id="13" name="Rectangle 12"/>
          <p:cNvSpPr/>
          <p:nvPr/>
        </p:nvSpPr>
        <p:spPr>
          <a:xfrm>
            <a:off x="1143001" y="5381767"/>
            <a:ext cx="2133600" cy="1169294"/>
          </a:xfrm>
          <a:prstGeom prst="rect">
            <a:avLst/>
          </a:prstGeom>
        </p:spPr>
        <p:txBody>
          <a:bodyPr wrap="square">
            <a:spAutoFit/>
          </a:bodyPr>
          <a:lstStyle/>
          <a:p>
            <a:pPr>
              <a:lnSpc>
                <a:spcPct val="200000"/>
              </a:lnSpc>
            </a:pPr>
            <a:r>
              <a:rPr lang="en-US" sz="1018" b="1" dirty="0">
                <a:solidFill>
                  <a:schemeClr val="bg1"/>
                </a:solidFill>
                <a:latin typeface="Futura Bk BT" panose="020B0502020204020303" pitchFamily="34" charset="0"/>
                <a:ea typeface="Gadugi" panose="020B0502040204020203" pitchFamily="34" charset="0"/>
              </a:rPr>
              <a:t>Chrissy Strickland</a:t>
            </a:r>
            <a:br>
              <a:rPr lang="en-US" sz="800" b="1"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843-906-5553</a:t>
            </a:r>
          </a:p>
          <a:p>
            <a:pPr>
              <a:lnSpc>
                <a:spcPct val="200000"/>
              </a:lnSpc>
            </a:pPr>
            <a:r>
              <a:rPr lang="en-US" sz="873" dirty="0">
                <a:solidFill>
                  <a:schemeClr val="bg1"/>
                </a:solidFill>
                <a:latin typeface="Futura Bk BT" panose="020B0502020204020303" pitchFamily="34" charset="0"/>
                <a:ea typeface="Gadugi" panose="020B0502040204020203" pitchFamily="34" charset="0"/>
              </a:rPr>
              <a:t>chrissyresiderealestate@gmail.com</a:t>
            </a:r>
            <a:br>
              <a:rPr lang="en-US" sz="873" dirty="0">
                <a:solidFill>
                  <a:schemeClr val="bg1"/>
                </a:solidFill>
                <a:latin typeface="Futura Bk BT" panose="020B0502020204020303" pitchFamily="34" charset="0"/>
                <a:ea typeface="Gadugi" panose="020B0502040204020203" pitchFamily="34" charset="0"/>
              </a:rPr>
            </a:br>
            <a:r>
              <a:rPr lang="en-US" sz="873" dirty="0">
                <a:solidFill>
                  <a:schemeClr val="bg1"/>
                </a:solidFill>
                <a:latin typeface="Futura Bk BT" panose="020B0502020204020303" pitchFamily="34" charset="0"/>
                <a:ea typeface="Gadugi" panose="020B0502040204020203" pitchFamily="34" charset="0"/>
              </a:rPr>
              <a:t>www.residerealestatellc.com</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4658" y="6867136"/>
            <a:ext cx="955964" cy="37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43000" y="6875780"/>
            <a:ext cx="1047328" cy="361061"/>
          </a:xfrm>
          <a:prstGeom prst="rect">
            <a:avLst/>
          </a:prstGeom>
        </p:spPr>
        <p:txBody>
          <a:bodyPr wrap="square">
            <a:spAutoFit/>
          </a:bodyPr>
          <a:lstStyle/>
          <a:p>
            <a:r>
              <a:rPr lang="en-US" sz="582" dirty="0">
                <a:solidFill>
                  <a:schemeClr val="bg1"/>
                </a:solidFill>
                <a:latin typeface="Gadugi" panose="020B0502040204020203" pitchFamily="34" charset="0"/>
                <a:ea typeface="Gadugi" panose="020B0502040204020203" pitchFamily="34" charset="0"/>
              </a:rPr>
              <a:t>Reside Real Estate LLC</a:t>
            </a:r>
          </a:p>
          <a:p>
            <a:r>
              <a:rPr lang="en-US" sz="582" dirty="0">
                <a:solidFill>
                  <a:schemeClr val="bg1"/>
                </a:solidFill>
                <a:latin typeface="Gadugi" panose="020B0502040204020203" pitchFamily="34" charset="0"/>
                <a:ea typeface="Gadugi" panose="020B0502040204020203" pitchFamily="34" charset="0"/>
              </a:rPr>
              <a:t>155 </a:t>
            </a:r>
            <a:r>
              <a:rPr lang="en-US" sz="582" dirty="0" err="1">
                <a:solidFill>
                  <a:schemeClr val="bg1"/>
                </a:solidFill>
                <a:latin typeface="Gadugi" panose="020B0502040204020203" pitchFamily="34" charset="0"/>
                <a:ea typeface="Gadugi" panose="020B0502040204020203" pitchFamily="34" charset="0"/>
              </a:rPr>
              <a:t>Wingo</a:t>
            </a:r>
            <a:r>
              <a:rPr lang="en-US" sz="582" dirty="0">
                <a:solidFill>
                  <a:schemeClr val="bg1"/>
                </a:solidFill>
                <a:latin typeface="Gadugi" panose="020B0502040204020203" pitchFamily="34" charset="0"/>
                <a:ea typeface="Gadugi" panose="020B0502040204020203" pitchFamily="34" charset="0"/>
              </a:rPr>
              <a:t> Way Unit 421</a:t>
            </a:r>
            <a:br>
              <a:rPr lang="en-US" sz="582" dirty="0">
                <a:solidFill>
                  <a:schemeClr val="bg1"/>
                </a:solidFill>
                <a:latin typeface="Gadugi" panose="020B0502040204020203" pitchFamily="34" charset="0"/>
                <a:ea typeface="Gadugi" panose="020B0502040204020203" pitchFamily="34" charset="0"/>
              </a:rPr>
            </a:br>
            <a:r>
              <a:rPr lang="en-US" sz="582" dirty="0">
                <a:solidFill>
                  <a:schemeClr val="bg1"/>
                </a:solidFill>
                <a:latin typeface="Gadugi" panose="020B0502040204020203" pitchFamily="34" charset="0"/>
                <a:ea typeface="Gadugi" panose="020B0502040204020203" pitchFamily="34" charset="0"/>
              </a:rPr>
              <a:t>Mt. Pleasant, SC 29464</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3581400" y="4904502"/>
            <a:ext cx="3657600" cy="886698"/>
          </a:xfrm>
          <a:prstGeom prst="rect">
            <a:avLst/>
          </a:prstGeom>
        </p:spPr>
        <p:txBody>
          <a:bodyPr vert="horz" lIns="74096" tIns="37048" rIns="74096" bIns="37048"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1891" b="1" dirty="0">
                <a:solidFill>
                  <a:schemeClr val="bg1"/>
                </a:solidFill>
                <a:latin typeface="Futura LtCn BT" panose="020B0408020204030204" pitchFamily="34" charset="0"/>
              </a:rPr>
              <a:t>1537 </a:t>
            </a:r>
            <a:r>
              <a:rPr lang="en-US" sz="1891" b="1" dirty="0" err="1">
                <a:solidFill>
                  <a:schemeClr val="bg1"/>
                </a:solidFill>
                <a:latin typeface="Futura LtCn BT" panose="020B0408020204030204" pitchFamily="34" charset="0"/>
              </a:rPr>
              <a:t>Billington</a:t>
            </a:r>
            <a:r>
              <a:rPr lang="en-US" sz="1891" b="1" dirty="0">
                <a:solidFill>
                  <a:schemeClr val="bg1"/>
                </a:solidFill>
                <a:latin typeface="Futura LtCn BT" panose="020B0408020204030204" pitchFamily="34" charset="0"/>
              </a:rPr>
              <a:t> Drive</a:t>
            </a:r>
          </a:p>
          <a:p>
            <a:pPr algn="r"/>
            <a:r>
              <a:rPr lang="en-US" sz="1309" dirty="0">
                <a:solidFill>
                  <a:schemeClr val="bg1"/>
                </a:solidFill>
                <a:latin typeface="Futura LtCn BT" panose="020B0408020204030204" pitchFamily="34" charset="0"/>
              </a:rPr>
              <a:t>Carolina Park | Mount Pleasant, SC 29466</a:t>
            </a:r>
          </a:p>
          <a:p>
            <a:pPr algn="r"/>
            <a:r>
              <a:rPr lang="en-US" sz="1309" dirty="0">
                <a:solidFill>
                  <a:schemeClr val="bg1"/>
                </a:solidFill>
                <a:latin typeface="Futura LtCn BT" panose="020B0408020204030204" pitchFamily="34" charset="0"/>
              </a:rPr>
              <a:t>MLS# 23008382 | $789,000</a:t>
            </a:r>
          </a:p>
        </p:txBody>
      </p:sp>
      <p:sp>
        <p:nvSpPr>
          <p:cNvPr id="5" name="Title 1">
            <a:extLst>
              <a:ext uri="{FF2B5EF4-FFF2-40B4-BE49-F238E27FC236}">
                <a16:creationId xmlns:a16="http://schemas.microsoft.com/office/drawing/2014/main" id="{B8E47628-66A1-BC2A-612C-800AEBBF17A5}"/>
              </a:ext>
            </a:extLst>
          </p:cNvPr>
          <p:cNvSpPr txBox="1">
            <a:spLocks/>
          </p:cNvSpPr>
          <p:nvPr/>
        </p:nvSpPr>
        <p:spPr>
          <a:xfrm>
            <a:off x="7391400" y="685800"/>
            <a:ext cx="3657600" cy="713740"/>
          </a:xfrm>
          <a:prstGeom prst="rect">
            <a:avLst/>
          </a:prstGeom>
        </p:spPr>
        <p:txBody>
          <a:bodyPr vert="horz" lIns="101882" tIns="50941" rIns="101882" bIns="50941" rtlCol="0" anchor="ctr">
            <a:noAutofit/>
          </a:bodyPr>
          <a:lstStyle>
            <a:lvl1pPr algn="ctr" defTabSz="740991" rtl="0" eaLnBrk="1" latinLnBrk="0" hangingPunct="1">
              <a:spcBef>
                <a:spcPct val="0"/>
              </a:spcBef>
              <a:buNone/>
              <a:defRPr sz="3564" kern="1200">
                <a:solidFill>
                  <a:schemeClr val="tx1"/>
                </a:solidFill>
                <a:latin typeface="+mj-lt"/>
                <a:ea typeface="+mj-ea"/>
                <a:cs typeface="+mj-cs"/>
              </a:defRPr>
            </a:lvl1pPr>
          </a:lstStyle>
          <a:p>
            <a:r>
              <a:rPr lang="en-US" sz="4400" b="1" dirty="0">
                <a:ln w="3175">
                  <a:noFill/>
                </a:ln>
                <a:effectLst>
                  <a:outerShdw blurRad="38100" dist="38100" dir="2700000" algn="tl">
                    <a:srgbClr val="000000">
                      <a:alpha val="43137"/>
                    </a:srgbClr>
                  </a:outerShdw>
                </a:effectLst>
                <a:latin typeface="Cochocib Script Latin Pro" panose="02000503000000020003" pitchFamily="2" charset="0"/>
                <a:ea typeface="Gadugi" panose="020B0502040204020203" pitchFamily="34" charset="0"/>
              </a:rPr>
              <a:t>Like New</a:t>
            </a:r>
            <a:endParaRPr lang="en-US" sz="4400" dirty="0">
              <a:ln w="3175">
                <a:noFill/>
              </a:ln>
              <a:effectLst>
                <a:outerShdw blurRad="38100" dist="38100" dir="2700000" algn="tl">
                  <a:srgbClr val="000000">
                    <a:alpha val="43137"/>
                  </a:srgbClr>
                </a:outerShdw>
              </a:effectLst>
              <a:latin typeface="Cochocib Script Latin Pro" panose="02000503000000020003" pitchFamily="2" charset="0"/>
              <a:ea typeface="Gadugi" panose="020B0502040204020203" pitchFamily="34" charset="0"/>
            </a:endParaRPr>
          </a:p>
        </p:txBody>
      </p:sp>
      <p:pic>
        <p:nvPicPr>
          <p:cNvPr id="7" name="Picture 6" descr="A person sitting on a couch&#10;&#10;Description automatically generated with medium confidence">
            <a:extLst>
              <a:ext uri="{FF2B5EF4-FFF2-40B4-BE49-F238E27FC236}">
                <a16:creationId xmlns:a16="http://schemas.microsoft.com/office/drawing/2014/main" id="{DB60D3B9-A7DC-DE08-90C4-5C1861279D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205228"/>
            <a:ext cx="1012881" cy="1522373"/>
          </a:xfrm>
          <a:prstGeom prst="rect">
            <a:avLst/>
          </a:prstGeom>
        </p:spPr>
      </p:pic>
      <p:sp>
        <p:nvSpPr>
          <p:cNvPr id="8" name="Rectangle 7">
            <a:extLst>
              <a:ext uri="{FF2B5EF4-FFF2-40B4-BE49-F238E27FC236}">
                <a16:creationId xmlns:a16="http://schemas.microsoft.com/office/drawing/2014/main" id="{2284D496-CE47-92A1-3657-D0D3B92599C9}"/>
              </a:ext>
            </a:extLst>
          </p:cNvPr>
          <p:cNvSpPr/>
          <p:nvPr/>
        </p:nvSpPr>
        <p:spPr>
          <a:xfrm>
            <a:off x="3505200" y="5714762"/>
            <a:ext cx="3733800" cy="1492716"/>
          </a:xfrm>
          <a:prstGeom prst="rect">
            <a:avLst/>
          </a:prstGeom>
        </p:spPr>
        <p:txBody>
          <a:bodyPr wrap="square">
            <a:spAutoFit/>
          </a:bodyPr>
          <a:lstStyle/>
          <a:p>
            <a:pPr algn="r"/>
            <a:r>
              <a:rPr lang="en-US" sz="700" dirty="0">
                <a:solidFill>
                  <a:schemeClr val="bg1"/>
                </a:solidFill>
                <a:latin typeface="Gadugi" panose="020B0502040204020203" pitchFamily="34" charset="0"/>
                <a:ea typeface="Gadugi" panose="020B0502040204020203" pitchFamily="34" charset="0"/>
              </a:rPr>
              <a:t>Water VIEWS and One level living at its finest!! Are you looking for a high-quality low maintenance property with gorgeous water views located in a peaceful, cul-de-sac setting? Well, look no further! Welcome to 1537 </a:t>
            </a:r>
            <a:r>
              <a:rPr lang="en-US" sz="700" dirty="0" err="1">
                <a:solidFill>
                  <a:schemeClr val="bg1"/>
                </a:solidFill>
                <a:latin typeface="Gadugi" panose="020B0502040204020203" pitchFamily="34" charset="0"/>
                <a:ea typeface="Gadugi" panose="020B0502040204020203" pitchFamily="34" charset="0"/>
              </a:rPr>
              <a:t>Billington</a:t>
            </a:r>
            <a:r>
              <a:rPr lang="en-US" sz="700" dirty="0">
                <a:solidFill>
                  <a:schemeClr val="bg1"/>
                </a:solidFill>
                <a:latin typeface="Gadugi" panose="020B0502040204020203" pitchFamily="34" charset="0"/>
                <a:ea typeface="Gadugi" panose="020B0502040204020203" pitchFamily="34" charset="0"/>
              </a:rPr>
              <a:t> Dr. , located in the well planned neighborhood of Carolina Park. As you enter this beautiful well designed open concept property, you will immediately notice the lovely wide plank hardwood floors throughout this bright and airy floor plan! After entering the welcoming foyer, there are two guest bedrooms rooms that are joined by a shared bath. Continuing through the property, you are greeted by high ceilings, and an open concept kitchen/den, perfect for entertaining guests! The tasteful kitchen features an oversized island, granite countertops, upgraded cabinets, stainless appliances and a gas cooktop range. You can easily enjoy the cozy gas log fireplace or watch television from your kitchen. Just past the den is an additional sunroom perfectly situated for reading your favorite book and enjoying nature and the peaceful relaxing pond views.</a:t>
            </a:r>
          </a:p>
        </p:txBody>
      </p:sp>
      <p:pic>
        <p:nvPicPr>
          <p:cNvPr id="25" name="Picture 24">
            <a:extLst>
              <a:ext uri="{FF2B5EF4-FFF2-40B4-BE49-F238E27FC236}">
                <a16:creationId xmlns:a16="http://schemas.microsoft.com/office/drawing/2014/main" id="{A2C819A3-71A7-4DE7-AF37-511F036A66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0"/>
            <a:ext cx="3657600" cy="2438400"/>
          </a:xfrm>
          <a:prstGeom prst="rect">
            <a:avLst/>
          </a:prstGeom>
          <a:ln w="12700">
            <a:solidFill>
              <a:schemeClr val="tx1"/>
            </a:solidFill>
          </a:ln>
        </p:spPr>
      </p:pic>
      <p:pic>
        <p:nvPicPr>
          <p:cNvPr id="4" name="Picture 3">
            <a:extLst>
              <a:ext uri="{FF2B5EF4-FFF2-40B4-BE49-F238E27FC236}">
                <a16:creationId xmlns:a16="http://schemas.microsoft.com/office/drawing/2014/main" id="{790D2A44-3EF6-26A8-7153-372952A1281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57600" y="0"/>
            <a:ext cx="3657600" cy="2438400"/>
          </a:xfrm>
          <a:prstGeom prst="rect">
            <a:avLst/>
          </a:prstGeom>
          <a:ln w="12700">
            <a:solidFill>
              <a:schemeClr val="tx1"/>
            </a:solidFill>
          </a:ln>
        </p:spPr>
      </p:pic>
      <p:sp>
        <p:nvSpPr>
          <p:cNvPr id="2" name="Title 1"/>
          <p:cNvSpPr>
            <a:spLocks noGrp="1"/>
          </p:cNvSpPr>
          <p:nvPr>
            <p:ph type="ctrTitle"/>
          </p:nvPr>
        </p:nvSpPr>
        <p:spPr>
          <a:xfrm>
            <a:off x="1828800" y="2106260"/>
            <a:ext cx="3657600" cy="664279"/>
          </a:xfrm>
          <a:solidFill>
            <a:schemeClr val="tx1">
              <a:lumMod val="95000"/>
            </a:schemeClr>
          </a:solidFill>
        </p:spPr>
        <p:txBody>
          <a:bodyPr anchor="ctr">
            <a:noAutofit/>
          </a:bodyPr>
          <a:lstStyle/>
          <a:p>
            <a:r>
              <a:rPr lang="en-US" sz="4400" b="1" cap="none" dirty="0">
                <a:ln w="0"/>
                <a:solidFill>
                  <a:schemeClr val="bg2"/>
                </a:solidFill>
                <a:effectLst/>
                <a:latin typeface="Cochocib Script Latin Pro" panose="02000503000000020003" pitchFamily="2" charset="0"/>
                <a:ea typeface="Gadugi" panose="020B0502040204020203" pitchFamily="34" charset="0"/>
              </a:rPr>
              <a:t>Gorgeous Water Views</a:t>
            </a:r>
          </a:p>
        </p:txBody>
      </p:sp>
    </p:spTree>
    <p:extLst>
      <p:ext uri="{BB962C8B-B14F-4D97-AF65-F5344CB8AC3E}">
        <p14:creationId xmlns:p14="http://schemas.microsoft.com/office/powerpoint/2010/main" val="270113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766</TotalTime>
  <Words>244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Cochocib Script Latin Pro</vt:lpstr>
      <vt:lpstr>Futura Bk BT</vt:lpstr>
      <vt:lpstr>Futura LtCn BT</vt:lpstr>
      <vt:lpstr>Gadugi</vt:lpstr>
      <vt:lpstr>Mesh</vt:lpstr>
      <vt:lpstr>Gorgeous Water 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CVH360 MailBlast</dc:title>
  <dc:creator>CVH360</dc:creator>
  <cp:lastModifiedBy>A. Thomas Price</cp:lastModifiedBy>
  <cp:revision>92</cp:revision>
  <dcterms:created xsi:type="dcterms:W3CDTF">2006-08-16T00:00:00Z</dcterms:created>
  <dcterms:modified xsi:type="dcterms:W3CDTF">2023-04-18T23:41:05Z</dcterms:modified>
</cp:coreProperties>
</file>