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1085119" rtl="0" eaLnBrk="1" latinLnBrk="0" hangingPunct="1">
      <a:defRPr sz="2123" kern="1200">
        <a:solidFill>
          <a:schemeClr val="tx1"/>
        </a:solidFill>
        <a:latin typeface="+mn-lt"/>
        <a:ea typeface="+mn-ea"/>
        <a:cs typeface="+mn-cs"/>
      </a:defRPr>
    </a:lvl1pPr>
    <a:lvl2pPr marL="542560" algn="l" defTabSz="1085119" rtl="0" eaLnBrk="1" latinLnBrk="0" hangingPunct="1">
      <a:defRPr sz="2123" kern="1200">
        <a:solidFill>
          <a:schemeClr val="tx1"/>
        </a:solidFill>
        <a:latin typeface="+mn-lt"/>
        <a:ea typeface="+mn-ea"/>
        <a:cs typeface="+mn-cs"/>
      </a:defRPr>
    </a:lvl2pPr>
    <a:lvl3pPr marL="1085119" algn="l" defTabSz="1085119" rtl="0" eaLnBrk="1" latinLnBrk="0" hangingPunct="1">
      <a:defRPr sz="2123" kern="1200">
        <a:solidFill>
          <a:schemeClr val="tx1"/>
        </a:solidFill>
        <a:latin typeface="+mn-lt"/>
        <a:ea typeface="+mn-ea"/>
        <a:cs typeface="+mn-cs"/>
      </a:defRPr>
    </a:lvl3pPr>
    <a:lvl4pPr marL="1627679" algn="l" defTabSz="1085119" rtl="0" eaLnBrk="1" latinLnBrk="0" hangingPunct="1">
      <a:defRPr sz="2123" kern="1200">
        <a:solidFill>
          <a:schemeClr val="tx1"/>
        </a:solidFill>
        <a:latin typeface="+mn-lt"/>
        <a:ea typeface="+mn-ea"/>
        <a:cs typeface="+mn-cs"/>
      </a:defRPr>
    </a:lvl4pPr>
    <a:lvl5pPr marL="2170239" algn="l" defTabSz="1085119" rtl="0" eaLnBrk="1" latinLnBrk="0" hangingPunct="1">
      <a:defRPr sz="2123" kern="1200">
        <a:solidFill>
          <a:schemeClr val="tx1"/>
        </a:solidFill>
        <a:latin typeface="+mn-lt"/>
        <a:ea typeface="+mn-ea"/>
        <a:cs typeface="+mn-cs"/>
      </a:defRPr>
    </a:lvl5pPr>
    <a:lvl6pPr marL="2712799" algn="l" defTabSz="1085119" rtl="0" eaLnBrk="1" latinLnBrk="0" hangingPunct="1">
      <a:defRPr sz="2123" kern="1200">
        <a:solidFill>
          <a:schemeClr val="tx1"/>
        </a:solidFill>
        <a:latin typeface="+mn-lt"/>
        <a:ea typeface="+mn-ea"/>
        <a:cs typeface="+mn-cs"/>
      </a:defRPr>
    </a:lvl6pPr>
    <a:lvl7pPr marL="3255358" algn="l" defTabSz="1085119" rtl="0" eaLnBrk="1" latinLnBrk="0" hangingPunct="1">
      <a:defRPr sz="2123" kern="1200">
        <a:solidFill>
          <a:schemeClr val="tx1"/>
        </a:solidFill>
        <a:latin typeface="+mn-lt"/>
        <a:ea typeface="+mn-ea"/>
        <a:cs typeface="+mn-cs"/>
      </a:defRPr>
    </a:lvl7pPr>
    <a:lvl8pPr marL="3797918" algn="l" defTabSz="1085119" rtl="0" eaLnBrk="1" latinLnBrk="0" hangingPunct="1">
      <a:defRPr sz="2123" kern="1200">
        <a:solidFill>
          <a:schemeClr val="tx1"/>
        </a:solidFill>
        <a:latin typeface="+mn-lt"/>
        <a:ea typeface="+mn-ea"/>
        <a:cs typeface="+mn-cs"/>
      </a:defRPr>
    </a:lvl8pPr>
    <a:lvl9pPr marL="4340478" algn="l" defTabSz="1085119" rtl="0" eaLnBrk="1" latinLnBrk="0" hangingPunct="1">
      <a:defRPr sz="212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2854" y="46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98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39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596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794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99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192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39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58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364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9"/>
            <a:ext cx="6217920" cy="2000249"/>
          </a:xfrm>
        </p:spPr>
        <p:txBody>
          <a:bodyPr anchor="b"/>
          <a:lstStyle>
            <a:lvl1pPr marL="0" indent="0">
              <a:buNone/>
              <a:defRPr sz="1857">
                <a:solidFill>
                  <a:schemeClr val="tx1">
                    <a:tint val="75000"/>
                  </a:schemeClr>
                </a:solidFill>
              </a:defRPr>
            </a:lvl1pPr>
            <a:lvl2pPr marL="419870" indent="0">
              <a:buNone/>
              <a:defRPr sz="1643">
                <a:solidFill>
                  <a:schemeClr val="tx1">
                    <a:tint val="75000"/>
                  </a:schemeClr>
                </a:solidFill>
              </a:defRPr>
            </a:lvl2pPr>
            <a:lvl3pPr marL="83973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59608" indent="0">
              <a:buNone/>
              <a:defRPr sz="1285">
                <a:solidFill>
                  <a:schemeClr val="tx1">
                    <a:tint val="75000"/>
                  </a:schemeClr>
                </a:solidFill>
              </a:defRPr>
            </a:lvl4pPr>
            <a:lvl5pPr marL="1679478" indent="0">
              <a:buNone/>
              <a:defRPr sz="1285">
                <a:solidFill>
                  <a:schemeClr val="tx1">
                    <a:tint val="75000"/>
                  </a:schemeClr>
                </a:solidFill>
              </a:defRPr>
            </a:lvl5pPr>
            <a:lvl6pPr marL="2099347" indent="0">
              <a:buNone/>
              <a:defRPr sz="1285">
                <a:solidFill>
                  <a:schemeClr val="tx1">
                    <a:tint val="75000"/>
                  </a:schemeClr>
                </a:solidFill>
              </a:defRPr>
            </a:lvl6pPr>
            <a:lvl7pPr marL="2519216" indent="0">
              <a:buNone/>
              <a:defRPr sz="1285">
                <a:solidFill>
                  <a:schemeClr val="tx1">
                    <a:tint val="75000"/>
                  </a:schemeClr>
                </a:solidFill>
              </a:defRPr>
            </a:lvl7pPr>
            <a:lvl8pPr marL="2939086" indent="0">
              <a:buNone/>
              <a:defRPr sz="1285">
                <a:solidFill>
                  <a:schemeClr val="tx1">
                    <a:tint val="75000"/>
                  </a:schemeClr>
                </a:solidFill>
              </a:defRPr>
            </a:lvl8pPr>
            <a:lvl9pPr marL="3358955" indent="0">
              <a:buNone/>
              <a:defRPr sz="128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2572"/>
            </a:lvl1pPr>
            <a:lvl2pPr>
              <a:defRPr sz="2215"/>
            </a:lvl2pPr>
            <a:lvl3pPr>
              <a:defRPr sz="1857"/>
            </a:lvl3pPr>
            <a:lvl4pPr>
              <a:defRPr sz="1643"/>
            </a:lvl4pPr>
            <a:lvl5pPr>
              <a:defRPr sz="1643"/>
            </a:lvl5pPr>
            <a:lvl6pPr>
              <a:defRPr sz="1643"/>
            </a:lvl6pPr>
            <a:lvl7pPr>
              <a:defRPr sz="1643"/>
            </a:lvl7pPr>
            <a:lvl8pPr>
              <a:defRPr sz="1643"/>
            </a:lvl8pPr>
            <a:lvl9pPr>
              <a:defRPr sz="16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2572"/>
            </a:lvl1pPr>
            <a:lvl2pPr>
              <a:defRPr sz="2215"/>
            </a:lvl2pPr>
            <a:lvl3pPr>
              <a:defRPr sz="1857"/>
            </a:lvl3pPr>
            <a:lvl4pPr>
              <a:defRPr sz="1643"/>
            </a:lvl4pPr>
            <a:lvl5pPr>
              <a:defRPr sz="1643"/>
            </a:lvl5pPr>
            <a:lvl6pPr>
              <a:defRPr sz="1643"/>
            </a:lvl6pPr>
            <a:lvl7pPr>
              <a:defRPr sz="1643"/>
            </a:lvl7pPr>
            <a:lvl8pPr>
              <a:defRPr sz="1643"/>
            </a:lvl8pPr>
            <a:lvl9pPr>
              <a:defRPr sz="16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8"/>
            <a:ext cx="3232151" cy="853015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19870" indent="0">
              <a:buNone/>
              <a:defRPr sz="1857" b="1"/>
            </a:lvl2pPr>
            <a:lvl3pPr marL="839738" indent="0">
              <a:buNone/>
              <a:defRPr sz="1643" b="1"/>
            </a:lvl3pPr>
            <a:lvl4pPr marL="1259608" indent="0">
              <a:buNone/>
              <a:defRPr sz="1500" b="1"/>
            </a:lvl4pPr>
            <a:lvl5pPr marL="1679478" indent="0">
              <a:buNone/>
              <a:defRPr sz="1500" b="1"/>
            </a:lvl5pPr>
            <a:lvl6pPr marL="2099347" indent="0">
              <a:buNone/>
              <a:defRPr sz="1500" b="1"/>
            </a:lvl6pPr>
            <a:lvl7pPr marL="2519216" indent="0">
              <a:buNone/>
              <a:defRPr sz="1500" b="1"/>
            </a:lvl7pPr>
            <a:lvl8pPr marL="2939086" indent="0">
              <a:buNone/>
              <a:defRPr sz="1500" b="1"/>
            </a:lvl8pPr>
            <a:lvl9pPr marL="3358955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5"/>
          </a:xfrm>
        </p:spPr>
        <p:txBody>
          <a:bodyPr/>
          <a:lstStyle>
            <a:lvl1pPr>
              <a:defRPr sz="2215"/>
            </a:lvl1pPr>
            <a:lvl2pPr>
              <a:defRPr sz="1857"/>
            </a:lvl2pPr>
            <a:lvl3pPr>
              <a:defRPr sz="1643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8"/>
            <a:ext cx="3233419" cy="853015"/>
          </a:xfrm>
        </p:spPr>
        <p:txBody>
          <a:bodyPr anchor="b"/>
          <a:lstStyle>
            <a:lvl1pPr marL="0" indent="0">
              <a:buNone/>
              <a:defRPr sz="2215" b="1"/>
            </a:lvl1pPr>
            <a:lvl2pPr marL="419870" indent="0">
              <a:buNone/>
              <a:defRPr sz="1857" b="1"/>
            </a:lvl2pPr>
            <a:lvl3pPr marL="839738" indent="0">
              <a:buNone/>
              <a:defRPr sz="1643" b="1"/>
            </a:lvl3pPr>
            <a:lvl4pPr marL="1259608" indent="0">
              <a:buNone/>
              <a:defRPr sz="1500" b="1"/>
            </a:lvl4pPr>
            <a:lvl5pPr marL="1679478" indent="0">
              <a:buNone/>
              <a:defRPr sz="1500" b="1"/>
            </a:lvl5pPr>
            <a:lvl6pPr marL="2099347" indent="0">
              <a:buNone/>
              <a:defRPr sz="1500" b="1"/>
            </a:lvl6pPr>
            <a:lvl7pPr marL="2519216" indent="0">
              <a:buNone/>
              <a:defRPr sz="1500" b="1"/>
            </a:lvl7pPr>
            <a:lvl8pPr marL="2939086" indent="0">
              <a:buNone/>
              <a:defRPr sz="1500" b="1"/>
            </a:lvl8pPr>
            <a:lvl9pPr marL="3358955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5"/>
          </a:xfrm>
        </p:spPr>
        <p:txBody>
          <a:bodyPr/>
          <a:lstStyle>
            <a:lvl1pPr>
              <a:defRPr sz="2215"/>
            </a:lvl1pPr>
            <a:lvl2pPr>
              <a:defRPr sz="1857"/>
            </a:lvl2pPr>
            <a:lvl3pPr>
              <a:defRPr sz="1643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185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8"/>
            <a:ext cx="4089400" cy="7804151"/>
          </a:xfrm>
        </p:spPr>
        <p:txBody>
          <a:bodyPr/>
          <a:lstStyle>
            <a:lvl1pPr>
              <a:defRPr sz="2928"/>
            </a:lvl1pPr>
            <a:lvl2pPr>
              <a:defRPr sz="2572"/>
            </a:lvl2pPr>
            <a:lvl3pPr>
              <a:defRPr sz="2215"/>
            </a:lvl3pPr>
            <a:lvl4pPr>
              <a:defRPr sz="1857"/>
            </a:lvl4pPr>
            <a:lvl5pPr>
              <a:defRPr sz="1857"/>
            </a:lvl5pPr>
            <a:lvl6pPr>
              <a:defRPr sz="1857"/>
            </a:lvl6pPr>
            <a:lvl7pPr>
              <a:defRPr sz="1857"/>
            </a:lvl7pPr>
            <a:lvl8pPr>
              <a:defRPr sz="1857"/>
            </a:lvl8pPr>
            <a:lvl9pPr>
              <a:defRPr sz="18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8"/>
            <a:ext cx="2406650" cy="6254751"/>
          </a:xfrm>
        </p:spPr>
        <p:txBody>
          <a:bodyPr/>
          <a:lstStyle>
            <a:lvl1pPr marL="0" indent="0">
              <a:buNone/>
              <a:defRPr sz="1285"/>
            </a:lvl1pPr>
            <a:lvl2pPr marL="419870" indent="0">
              <a:buNone/>
              <a:defRPr sz="1072"/>
            </a:lvl2pPr>
            <a:lvl3pPr marL="839738" indent="0">
              <a:buNone/>
              <a:defRPr sz="928"/>
            </a:lvl3pPr>
            <a:lvl4pPr marL="1259608" indent="0">
              <a:buNone/>
              <a:defRPr sz="857"/>
            </a:lvl4pPr>
            <a:lvl5pPr marL="1679478" indent="0">
              <a:buNone/>
              <a:defRPr sz="857"/>
            </a:lvl5pPr>
            <a:lvl6pPr marL="2099347" indent="0">
              <a:buNone/>
              <a:defRPr sz="857"/>
            </a:lvl6pPr>
            <a:lvl7pPr marL="2519216" indent="0">
              <a:buNone/>
              <a:defRPr sz="857"/>
            </a:lvl7pPr>
            <a:lvl8pPr marL="2939086" indent="0">
              <a:buNone/>
              <a:defRPr sz="857"/>
            </a:lvl8pPr>
            <a:lvl9pPr marL="3358955" indent="0">
              <a:buNone/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185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2928"/>
            </a:lvl1pPr>
            <a:lvl2pPr marL="419870" indent="0">
              <a:buNone/>
              <a:defRPr sz="2572"/>
            </a:lvl2pPr>
            <a:lvl3pPr marL="839738" indent="0">
              <a:buNone/>
              <a:defRPr sz="2215"/>
            </a:lvl3pPr>
            <a:lvl4pPr marL="1259608" indent="0">
              <a:buNone/>
              <a:defRPr sz="1857"/>
            </a:lvl4pPr>
            <a:lvl5pPr marL="1679478" indent="0">
              <a:buNone/>
              <a:defRPr sz="1857"/>
            </a:lvl5pPr>
            <a:lvl6pPr marL="2099347" indent="0">
              <a:buNone/>
              <a:defRPr sz="1857"/>
            </a:lvl6pPr>
            <a:lvl7pPr marL="2519216" indent="0">
              <a:buNone/>
              <a:defRPr sz="1857"/>
            </a:lvl7pPr>
            <a:lvl8pPr marL="2939086" indent="0">
              <a:buNone/>
              <a:defRPr sz="1857"/>
            </a:lvl8pPr>
            <a:lvl9pPr marL="3358955" indent="0">
              <a:buNone/>
              <a:defRPr sz="185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285"/>
            </a:lvl1pPr>
            <a:lvl2pPr marL="419870" indent="0">
              <a:buNone/>
              <a:defRPr sz="1072"/>
            </a:lvl2pPr>
            <a:lvl3pPr marL="839738" indent="0">
              <a:buNone/>
              <a:defRPr sz="928"/>
            </a:lvl3pPr>
            <a:lvl4pPr marL="1259608" indent="0">
              <a:buNone/>
              <a:defRPr sz="857"/>
            </a:lvl4pPr>
            <a:lvl5pPr marL="1679478" indent="0">
              <a:buNone/>
              <a:defRPr sz="857"/>
            </a:lvl5pPr>
            <a:lvl6pPr marL="2099347" indent="0">
              <a:buNone/>
              <a:defRPr sz="857"/>
            </a:lvl6pPr>
            <a:lvl7pPr marL="2519216" indent="0">
              <a:buNone/>
              <a:defRPr sz="857"/>
            </a:lvl7pPr>
            <a:lvl8pPr marL="2939086" indent="0">
              <a:buNone/>
              <a:defRPr sz="857"/>
            </a:lvl8pPr>
            <a:lvl9pPr marL="3358955" indent="0">
              <a:buNone/>
              <a:defRPr sz="85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5"/>
            <a:ext cx="6583680" cy="15240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0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0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0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39738" rtl="0" eaLnBrk="1" latinLnBrk="0" hangingPunct="1">
        <a:spcBef>
          <a:spcPct val="0"/>
        </a:spcBef>
        <a:buNone/>
        <a:defRPr sz="407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4902" indent="-314902" algn="l" defTabSz="839738" rtl="0" eaLnBrk="1" latinLnBrk="0" hangingPunct="1">
        <a:spcBef>
          <a:spcPct val="20000"/>
        </a:spcBef>
        <a:buFont typeface="Arial" pitchFamily="34" charset="0"/>
        <a:buChar char="•"/>
        <a:defRPr sz="2928" kern="1200">
          <a:solidFill>
            <a:schemeClr val="tx1"/>
          </a:solidFill>
          <a:latin typeface="+mn-lt"/>
          <a:ea typeface="+mn-ea"/>
          <a:cs typeface="+mn-cs"/>
        </a:defRPr>
      </a:lvl1pPr>
      <a:lvl2pPr marL="682288" indent="-262419" algn="l" defTabSz="839738" rtl="0" eaLnBrk="1" latinLnBrk="0" hangingPunct="1">
        <a:spcBef>
          <a:spcPct val="20000"/>
        </a:spcBef>
        <a:buFont typeface="Arial" pitchFamily="34" charset="0"/>
        <a:buChar char="–"/>
        <a:defRPr sz="2572" kern="1200">
          <a:solidFill>
            <a:schemeClr val="tx1"/>
          </a:solidFill>
          <a:latin typeface="+mn-lt"/>
          <a:ea typeface="+mn-ea"/>
          <a:cs typeface="+mn-cs"/>
        </a:defRPr>
      </a:lvl2pPr>
      <a:lvl3pPr marL="1049673" indent="-209935" algn="l" defTabSz="839738" rtl="0" eaLnBrk="1" latinLnBrk="0" hangingPunct="1">
        <a:spcBef>
          <a:spcPct val="20000"/>
        </a:spcBef>
        <a:buFont typeface="Arial" pitchFamily="34" charset="0"/>
        <a:buChar char="•"/>
        <a:defRPr sz="2215" kern="1200">
          <a:solidFill>
            <a:schemeClr val="tx1"/>
          </a:solidFill>
          <a:latin typeface="+mn-lt"/>
          <a:ea typeface="+mn-ea"/>
          <a:cs typeface="+mn-cs"/>
        </a:defRPr>
      </a:lvl3pPr>
      <a:lvl4pPr marL="1469543" indent="-209935" algn="l" defTabSz="839738" rtl="0" eaLnBrk="1" latinLnBrk="0" hangingPunct="1">
        <a:spcBef>
          <a:spcPct val="20000"/>
        </a:spcBef>
        <a:buFont typeface="Arial" pitchFamily="34" charset="0"/>
        <a:buChar char="–"/>
        <a:defRPr sz="1857" kern="1200">
          <a:solidFill>
            <a:schemeClr val="tx1"/>
          </a:solidFill>
          <a:latin typeface="+mn-lt"/>
          <a:ea typeface="+mn-ea"/>
          <a:cs typeface="+mn-cs"/>
        </a:defRPr>
      </a:lvl4pPr>
      <a:lvl5pPr marL="1889413" indent="-209935" algn="l" defTabSz="839738" rtl="0" eaLnBrk="1" latinLnBrk="0" hangingPunct="1">
        <a:spcBef>
          <a:spcPct val="20000"/>
        </a:spcBef>
        <a:buFont typeface="Arial" pitchFamily="34" charset="0"/>
        <a:buChar char="»"/>
        <a:defRPr sz="185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82" indent="-209935" algn="l" defTabSz="839738" rtl="0" eaLnBrk="1" latinLnBrk="0" hangingPunct="1">
        <a:spcBef>
          <a:spcPct val="20000"/>
        </a:spcBef>
        <a:buFont typeface="Arial" pitchFamily="34" charset="0"/>
        <a:buChar char="•"/>
        <a:defRPr sz="1857" kern="1200">
          <a:solidFill>
            <a:schemeClr val="tx1"/>
          </a:solidFill>
          <a:latin typeface="+mn-lt"/>
          <a:ea typeface="+mn-ea"/>
          <a:cs typeface="+mn-cs"/>
        </a:defRPr>
      </a:lvl6pPr>
      <a:lvl7pPr marL="2729151" indent="-209935" algn="l" defTabSz="839738" rtl="0" eaLnBrk="1" latinLnBrk="0" hangingPunct="1">
        <a:spcBef>
          <a:spcPct val="20000"/>
        </a:spcBef>
        <a:buFont typeface="Arial" pitchFamily="34" charset="0"/>
        <a:buChar char="•"/>
        <a:defRPr sz="1857" kern="1200">
          <a:solidFill>
            <a:schemeClr val="tx1"/>
          </a:solidFill>
          <a:latin typeface="+mn-lt"/>
          <a:ea typeface="+mn-ea"/>
          <a:cs typeface="+mn-cs"/>
        </a:defRPr>
      </a:lvl7pPr>
      <a:lvl8pPr marL="3149021" indent="-209935" algn="l" defTabSz="839738" rtl="0" eaLnBrk="1" latinLnBrk="0" hangingPunct="1">
        <a:spcBef>
          <a:spcPct val="20000"/>
        </a:spcBef>
        <a:buFont typeface="Arial" pitchFamily="34" charset="0"/>
        <a:buChar char="•"/>
        <a:defRPr sz="1857" kern="1200">
          <a:solidFill>
            <a:schemeClr val="tx1"/>
          </a:solidFill>
          <a:latin typeface="+mn-lt"/>
          <a:ea typeface="+mn-ea"/>
          <a:cs typeface="+mn-cs"/>
        </a:defRPr>
      </a:lvl8pPr>
      <a:lvl9pPr marL="3568890" indent="-209935" algn="l" defTabSz="839738" rtl="0" eaLnBrk="1" latinLnBrk="0" hangingPunct="1">
        <a:spcBef>
          <a:spcPct val="20000"/>
        </a:spcBef>
        <a:buFont typeface="Arial" pitchFamily="34" charset="0"/>
        <a:buChar char="•"/>
        <a:defRPr sz="18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3973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1pPr>
      <a:lvl2pPr marL="419870" algn="l" defTabSz="83973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2pPr>
      <a:lvl3pPr marL="839738" algn="l" defTabSz="83973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3pPr>
      <a:lvl4pPr marL="1259608" algn="l" defTabSz="83973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4pPr>
      <a:lvl5pPr marL="1679478" algn="l" defTabSz="83973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5pPr>
      <a:lvl6pPr marL="2099347" algn="l" defTabSz="83973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6pPr>
      <a:lvl7pPr marL="2519216" algn="l" defTabSz="83973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7pPr>
      <a:lvl8pPr marL="2939086" algn="l" defTabSz="83973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8pPr>
      <a:lvl9pPr marL="3358955" algn="l" defTabSz="839738" rtl="0" eaLnBrk="1" latinLnBrk="0" hangingPunct="1">
        <a:defRPr sz="16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hyperlink" Target="mailto:clarice.cawood@carolinaone.com" TargetMode="External"/><Relationship Id="rId3" Type="http://schemas.openxmlformats.org/officeDocument/2006/relationships/hyperlink" Target="mailto:jacqueline.dinsmore@carolinaone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103D39F4-76CA-4444-BE59-CAF2A7DF89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187"/>
          <a:stretch/>
        </p:blipFill>
        <p:spPr>
          <a:xfrm>
            <a:off x="0" y="0"/>
            <a:ext cx="7315200" cy="403860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CF96460F-AB17-4552-A5E4-F2AB2ACBD4BB}"/>
              </a:ext>
            </a:extLst>
          </p:cNvPr>
          <p:cNvSpPr/>
          <p:nvPr/>
        </p:nvSpPr>
        <p:spPr>
          <a:xfrm rot="10800000">
            <a:off x="881743" y="0"/>
            <a:ext cx="5551715" cy="5987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5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3427767"/>
            <a:ext cx="7315200" cy="72859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1538 Wando View Street</a:t>
            </a:r>
            <a:br>
              <a:rPr lang="en-US" sz="18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r>
              <a:rPr lang="de-DE" sz="1400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Daniel Island | Charleston, SC 29492 | MLS# 21011392 | $5,995,000</a:t>
            </a:r>
            <a:endParaRPr lang="en-US" sz="1400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8455365"/>
            <a:ext cx="3657599" cy="4439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Jacquie Dinsmore     973-886-0357</a:t>
            </a:r>
            <a:b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  <a:hlinkClick r:id="rId3"/>
              </a:rPr>
              <a:t>jacqueline.dinsmore@carolinaone.com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0"/>
            <a:ext cx="7315200" cy="443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85" b="1" i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Why Build When You Can Live The Dream Now</a:t>
            </a:r>
          </a:p>
        </p:txBody>
      </p:sp>
      <p:sp>
        <p:nvSpPr>
          <p:cNvPr id="8" name="Rectangle 7"/>
          <p:cNvSpPr/>
          <p:nvPr/>
        </p:nvSpPr>
        <p:spPr>
          <a:xfrm>
            <a:off x="7737" y="5158802"/>
            <a:ext cx="7307464" cy="2292935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Spectacular 5500 sq ft custom Shelter built and Damien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Busillo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designed coastal chic home on the Wando. Private deep water dock. This elevated masterpiece boasts a master suite on the main floor and 4 beds, all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en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-suite on the second floor. Private office, Flex Space, 2 laundry facilities, mega mudroom, media room and elevator make this the perfect oasis. There is a view from every room with 280 degree unobstructed views of the water and marsh. This home has a raised elevation heated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Gunite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pool/spa, expansive multi- level decking, outdoor gas fireplace and storage galore. On the lowest level enjoy a multi-car garage and temperature controlled space for gym or playroom. Do not miss the private white sand beach and huge yard. This won't last!</a:t>
            </a:r>
          </a:p>
          <a:p>
            <a:pPr algn="ctr"/>
            <a:endParaRPr lang="en-US" sz="1300" b="1" u="sng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1300" b="1" u="sng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Take a video tour: https://vimeo.com/543241725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7E5A301-FEFE-44AA-8EA3-024C10EED2B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005936"/>
            <a:ext cx="1662545" cy="380538"/>
          </a:xfrm>
          <a:prstGeom prst="rect">
            <a:avLst/>
          </a:prstGeom>
          <a:effectLst/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1E0B47A-E7F0-4A38-98B4-02BB8AB769AB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2431" y="7496351"/>
            <a:ext cx="1370707" cy="914400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63D186A4-9394-49CF-92AE-F312C1093C54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74138" y="7496351"/>
            <a:ext cx="1368028" cy="9144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3AEDC10-0748-4E99-A8B2-FEE2A14AE36F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72063" y="7496351"/>
            <a:ext cx="1370707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B5A04F7-D83A-41BE-8013-20398F803CE6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1695" y="7496351"/>
            <a:ext cx="1370707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56D3312-4393-4F5D-89D9-D2F60E70E123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72063" y="4199788"/>
            <a:ext cx="1370707" cy="9144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C5D5400-0417-4DF5-A326-BDFBA78010ED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72352" y="4199788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AB015C4-1503-45DF-AC4E-224D037DFCDD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71985" y="4199788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42E4EDAC-CF98-47B1-AA24-801E679FC4DA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1249" y="4200978"/>
            <a:ext cx="1371600" cy="913210"/>
          </a:xfrm>
          <a:prstGeom prst="rect">
            <a:avLst/>
          </a:prstGeom>
          <a:ln>
            <a:noFill/>
          </a:ln>
          <a:effectLst/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65A6DF96-559F-4379-BFCB-54D52AED8C64}"/>
              </a:ext>
            </a:extLst>
          </p:cNvPr>
          <p:cNvSpPr/>
          <p:nvPr/>
        </p:nvSpPr>
        <p:spPr>
          <a:xfrm>
            <a:off x="3657601" y="8455365"/>
            <a:ext cx="3657599" cy="4439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Clarice </a:t>
            </a:r>
            <a:r>
              <a:rPr lang="en-US" sz="12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Cawood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    865-776-2252</a:t>
            </a:r>
            <a:b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  <a:hlinkClick r:id="rId13"/>
              </a:rPr>
              <a:t>clarice.cawood@carolinaone.com</a:t>
            </a:r>
            <a:r>
              <a:rPr lang="en-US" sz="1200" dirty="0">
                <a:solidFill>
                  <a:schemeClr val="tx1"/>
                </a:solidFill>
                <a:latin typeface="Century Gothic" panose="020B0502020202020204" pitchFamily="34" charset="0"/>
              </a:rPr>
              <a:t> 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301511B-246C-40FA-B096-5E8D2497D19E}"/>
              </a:ext>
            </a:extLst>
          </p:cNvPr>
          <p:cNvSpPr txBox="1"/>
          <p:nvPr/>
        </p:nvSpPr>
        <p:spPr>
          <a:xfrm>
            <a:off x="9526" y="8897779"/>
            <a:ext cx="7296149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000" i="1" dirty="0">
                <a:solidFill>
                  <a:schemeClr val="bg2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The </a:t>
            </a:r>
            <a:r>
              <a:rPr lang="en-US" sz="1000" i="1" dirty="0" err="1">
                <a:solidFill>
                  <a:schemeClr val="bg2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Cawood</a:t>
            </a:r>
            <a:r>
              <a:rPr lang="en-US" sz="1000" i="1" dirty="0">
                <a:solidFill>
                  <a:schemeClr val="bg2">
                    <a:lumMod val="50000"/>
                  </a:schemeClr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 Dinsmore Group | </a:t>
            </a:r>
            <a:r>
              <a:rPr lang="en-US" sz="1000" i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Carolina One Real Estate | 1101 St. Thomas Island Dr. | Charleston, SC 29492</a:t>
            </a:r>
          </a:p>
        </p:txBody>
      </p:sp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227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86</cp:revision>
  <dcterms:created xsi:type="dcterms:W3CDTF">2006-08-16T00:00:00Z</dcterms:created>
  <dcterms:modified xsi:type="dcterms:W3CDTF">2021-06-17T19:06:29Z</dcterms:modified>
</cp:coreProperties>
</file>