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2628" y="4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18" Type="http://schemas.openxmlformats.org/officeDocument/2006/relationships/image" Target="../media/image17.jpeg"/><Relationship Id="rId3" Type="http://schemas.openxmlformats.org/officeDocument/2006/relationships/image" Target="../media/image2.gif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17" Type="http://schemas.openxmlformats.org/officeDocument/2006/relationships/image" Target="../media/image16.jpeg"/><Relationship Id="rId2" Type="http://schemas.openxmlformats.org/officeDocument/2006/relationships/image" Target="../media/image1.jpg"/><Relationship Id="rId16" Type="http://schemas.openxmlformats.org/officeDocument/2006/relationships/image" Target="../media/image1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g"/><Relationship Id="rId19" Type="http://schemas.openxmlformats.org/officeDocument/2006/relationships/image" Target="../media/image18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707886"/>
            <a:ext cx="3438144" cy="343814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5987" y="5867400"/>
            <a:ext cx="7779598" cy="2186716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tx1"/>
                </a:solidFill>
                <a:latin typeface="Georgia" panose="02040502050405020303" pitchFamily="18" charset="0"/>
              </a:rPr>
              <a:t>Wonderful opportunity!!! Big house is 3057 </a:t>
            </a:r>
            <a:r>
              <a:rPr lang="en-US" sz="1400" dirty="0" err="1">
                <a:solidFill>
                  <a:schemeClr val="tx1"/>
                </a:solidFill>
                <a:latin typeface="Georgia" panose="02040502050405020303" pitchFamily="18" charset="0"/>
              </a:rPr>
              <a:t>sq</a:t>
            </a:r>
            <a:r>
              <a:rPr lang="en-US" sz="1400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Georgia" panose="02040502050405020303" pitchFamily="18" charset="0"/>
              </a:rPr>
              <a:t>ft</a:t>
            </a:r>
            <a:r>
              <a:rPr lang="en-US" sz="1400" dirty="0">
                <a:solidFill>
                  <a:schemeClr val="tx1"/>
                </a:solidFill>
                <a:latin typeface="Georgia" panose="02040502050405020303" pitchFamily="18" charset="0"/>
              </a:rPr>
              <a:t> with 4 bedrooms and 3.5 baths. Small house is 2/2 with third bed option. Garage has been converted to master not included in </a:t>
            </a:r>
            <a:r>
              <a:rPr lang="en-US" sz="1400" dirty="0" err="1">
                <a:solidFill>
                  <a:schemeClr val="tx1"/>
                </a:solidFill>
                <a:latin typeface="Georgia" panose="02040502050405020303" pitchFamily="18" charset="0"/>
              </a:rPr>
              <a:t>sq</a:t>
            </a:r>
            <a:r>
              <a:rPr lang="en-US" sz="1400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sz="1400" dirty="0" err="1">
                <a:solidFill>
                  <a:schemeClr val="tx1"/>
                </a:solidFill>
                <a:latin typeface="Georgia" panose="02040502050405020303" pitchFamily="18" charset="0"/>
              </a:rPr>
              <a:t>ft</a:t>
            </a:r>
            <a:r>
              <a:rPr lang="en-US" sz="1400" dirty="0">
                <a:solidFill>
                  <a:schemeClr val="tx1"/>
                </a:solidFill>
                <a:latin typeface="Georgia" panose="02040502050405020303" pitchFamily="18" charset="0"/>
              </a:rPr>
              <a:t> (small house). Live in one and rent the other or mother in law residence. Large 3.02 lot close to Hwy 17A and Hwy 6. In-ground pool (up to 13 </a:t>
            </a:r>
            <a:r>
              <a:rPr lang="en-US" sz="1400" dirty="0" err="1">
                <a:solidFill>
                  <a:schemeClr val="tx1"/>
                </a:solidFill>
                <a:latin typeface="Georgia" panose="02040502050405020303" pitchFamily="18" charset="0"/>
              </a:rPr>
              <a:t>ft</a:t>
            </a:r>
            <a:r>
              <a:rPr lang="en-US" sz="1400" dirty="0">
                <a:solidFill>
                  <a:schemeClr val="tx1"/>
                </a:solidFill>
                <a:latin typeface="Georgia" panose="02040502050405020303" pitchFamily="18" charset="0"/>
              </a:rPr>
              <a:t>) with raised deck and covered patio. Workshop/3 car garage (with full bath) and covered parking for 5 additional autos. Workshop/garage is 20x80 and alarmed. Mature landscape with fig, pear and pecan trees. Fig trees from Italy. Private drive for each house. Homes are metered separately. </a:t>
            </a:r>
          </a:p>
          <a:p>
            <a:r>
              <a:rPr lang="en-US" sz="1400" b="1" dirty="0">
                <a:solidFill>
                  <a:schemeClr val="tx1"/>
                </a:solidFill>
                <a:latin typeface="Georgia" panose="02040502050405020303" pitchFamily="18" charset="0"/>
              </a:rPr>
              <a:t>Must see so make your appointment today!</a:t>
            </a:r>
          </a:p>
        </p:txBody>
      </p:sp>
      <p:sp>
        <p:nvSpPr>
          <p:cNvPr id="13" name="Rectangle 12"/>
          <p:cNvSpPr/>
          <p:nvPr/>
        </p:nvSpPr>
        <p:spPr>
          <a:xfrm>
            <a:off x="-16351" y="9259905"/>
            <a:ext cx="7772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200" b="1" dirty="0">
                <a:latin typeface="Georgia" panose="02040502050405020303" pitchFamily="18" charset="0"/>
              </a:rPr>
              <a:t>Carla C Davis</a:t>
            </a:r>
          </a:p>
          <a:p>
            <a:pPr algn="r"/>
            <a:r>
              <a:rPr lang="en-US" sz="1200" dirty="0">
                <a:latin typeface="Georgia" panose="02040502050405020303" pitchFamily="18" charset="0"/>
              </a:rPr>
              <a:t>Mobile - (843) 437-4873</a:t>
            </a:r>
          </a:p>
          <a:p>
            <a:pPr algn="r"/>
            <a:r>
              <a:rPr lang="en-US" sz="1200" dirty="0">
                <a:latin typeface="Georgia" panose="02040502050405020303" pitchFamily="18" charset="0"/>
              </a:rPr>
              <a:t>gaweber@tds.net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07377" y="9273334"/>
            <a:ext cx="1352870" cy="619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76405" y="9282988"/>
            <a:ext cx="2077372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00" dirty="0">
                <a:latin typeface="Georgia" panose="02040502050405020303" pitchFamily="18" charset="0"/>
              </a:rPr>
              <a:t>AgentOwned Premiere Group</a:t>
            </a:r>
          </a:p>
          <a:p>
            <a:pPr algn="ctr"/>
            <a:r>
              <a:rPr lang="en-US" sz="1100" dirty="0">
                <a:latin typeface="Georgia" panose="02040502050405020303" pitchFamily="18" charset="0"/>
              </a:rPr>
              <a:t>141 A N. Main Street</a:t>
            </a:r>
          </a:p>
          <a:p>
            <a:pPr algn="ctr"/>
            <a:r>
              <a:rPr lang="en-US" sz="1100" dirty="0">
                <a:latin typeface="Georgia" panose="02040502050405020303" pitchFamily="18" charset="0"/>
              </a:rPr>
              <a:t>Summerville, SC 29483</a:t>
            </a:r>
          </a:p>
        </p:txBody>
      </p:sp>
      <p:sp>
        <p:nvSpPr>
          <p:cNvPr id="5" name="Rectangle 4"/>
          <p:cNvSpPr/>
          <p:nvPr/>
        </p:nvSpPr>
        <p:spPr>
          <a:xfrm>
            <a:off x="-2388" y="4114800"/>
            <a:ext cx="777240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1539 &amp; 1543 Old Whitesville Road</a:t>
            </a:r>
          </a:p>
          <a:p>
            <a:pPr algn="ctr"/>
            <a:r>
              <a:rPr lang="en-US" sz="18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Moncks Corner, SC 29461 | MLS# 18004595 | $485,000</a:t>
            </a:r>
          </a:p>
        </p:txBody>
      </p:sp>
      <p:sp>
        <p:nvSpPr>
          <p:cNvPr id="2" name="Rectangle 1"/>
          <p:cNvSpPr/>
          <p:nvPr/>
        </p:nvSpPr>
        <p:spPr>
          <a:xfrm>
            <a:off x="-2388" y="0"/>
            <a:ext cx="7772400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400" i="1" dirty="0">
                <a:ln w="0">
                  <a:noFill/>
                </a:ln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80000"/>
                    </a:prstClr>
                  </a:outerShdw>
                </a:effectLst>
                <a:latin typeface="Georgia" panose="02040502050405020303" pitchFamily="18" charset="0"/>
              </a:rPr>
              <a:t>Great opportunity for property with two homes!</a:t>
            </a:r>
          </a:p>
          <a:p>
            <a:pPr algn="ctr"/>
            <a:r>
              <a:rPr lang="en-US" sz="2400" i="1" dirty="0">
                <a:ln w="0">
                  <a:noFill/>
                </a:ln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80000"/>
                    </a:prstClr>
                  </a:outerShdw>
                </a:effectLst>
                <a:latin typeface="Georgia" panose="02040502050405020303" pitchFamily="18" charset="0"/>
              </a:rPr>
              <a:t>Too many amenities to list!</a:t>
            </a:r>
            <a:endParaRPr lang="en-US" sz="2400" i="1" cap="none" spc="0" dirty="0">
              <a:ln w="0">
                <a:noFill/>
              </a:ln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80000"/>
                  </a:prstClr>
                </a:outerShdw>
              </a:effectLst>
              <a:latin typeface="Georgia" panose="02040502050405020303" pitchFamily="18" charset="0"/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4953000"/>
            <a:ext cx="914400" cy="914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5767" y="4953000"/>
            <a:ext cx="914400" cy="914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5868" y="4953000"/>
            <a:ext cx="914400" cy="914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9235" y="4953000"/>
            <a:ext cx="914400" cy="914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2602" y="4953000"/>
            <a:ext cx="914400" cy="914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1200" y="8345505"/>
            <a:ext cx="914400" cy="914400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1000" y="707886"/>
            <a:ext cx="3436002" cy="343600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134" y="4953000"/>
            <a:ext cx="914400" cy="914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2501" y="4953000"/>
            <a:ext cx="914400" cy="914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8077200"/>
            <a:ext cx="914400" cy="914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5767" y="8077200"/>
            <a:ext cx="914400" cy="914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5868" y="8077200"/>
            <a:ext cx="914400" cy="914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9235" y="8077200"/>
            <a:ext cx="914400" cy="914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2602" y="8077200"/>
            <a:ext cx="914400" cy="914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134" y="8077200"/>
            <a:ext cx="914400" cy="914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2501" y="8077200"/>
            <a:ext cx="914400" cy="914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</TotalTime>
  <Words>190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Georgia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 Price</cp:lastModifiedBy>
  <cp:revision>36</cp:revision>
  <dcterms:created xsi:type="dcterms:W3CDTF">2006-08-16T00:00:00Z</dcterms:created>
  <dcterms:modified xsi:type="dcterms:W3CDTF">2018-02-22T14:40:38Z</dcterms:modified>
</cp:coreProperties>
</file>