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96" y="228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11" Type="http://schemas.openxmlformats.org/officeDocument/2006/relationships/image" Target="../media/image8.jpeg"/><Relationship Id="rId5" Type="http://schemas.openxmlformats.org/officeDocument/2006/relationships/hyperlink" Target="mailto:jill@agentowned.com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753955" y="-246221"/>
            <a:ext cx="1554481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45"/>
          <a:stretch/>
        </p:blipFill>
        <p:spPr bwMode="auto">
          <a:xfrm>
            <a:off x="-1" y="1"/>
            <a:ext cx="6629400" cy="434866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" y="1"/>
            <a:ext cx="659282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2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schemeClr val="tx1">
                      <a:alpha val="77000"/>
                    </a:schemeClr>
                  </a:outerShdw>
                </a:effectLst>
                <a:latin typeface="Gabriola" panose="04040605051002020D02" pitchFamily="82" charset="0"/>
              </a:rPr>
              <a:t>New Listing!</a:t>
            </a:r>
          </a:p>
          <a:p>
            <a:pPr algn="r"/>
            <a:r>
              <a:rPr lang="en-US" sz="32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schemeClr val="tx1">
                      <a:alpha val="77000"/>
                    </a:schemeClr>
                  </a:outerShdw>
                </a:effectLst>
                <a:latin typeface="Gabriola" panose="04040605051002020D02" pitchFamily="82" charset="0"/>
              </a:rPr>
              <a:t>Only $325,000!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420520"/>
            <a:ext cx="6592823" cy="1033272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153 Blackwater Way</a:t>
            </a:r>
            <a:br>
              <a:rPr lang="en-US" sz="1800" b="1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5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Fairmont South </a:t>
            </a:r>
            <a:r>
              <a:rPr lang="en-US" sz="1500" b="1" dirty="0">
                <a:latin typeface="Trebuchet MS" panose="020B0603020202020204" pitchFamily="34" charset="0"/>
                <a:cs typeface="Microsoft Sans Serif" panose="020B0604020202020204" pitchFamily="34" charset="0"/>
              </a:rPr>
              <a:t>· </a:t>
            </a:r>
            <a:r>
              <a:rPr lang="en-US" sz="15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Moncks Corner, SC 29461</a:t>
            </a:r>
            <a:br>
              <a:rPr lang="en-US" sz="1500" b="1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5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MLS# 19032446 </a:t>
            </a:r>
            <a:r>
              <a:rPr lang="en-US" sz="1500" b="1" dirty="0">
                <a:latin typeface="Trebuchet MS" panose="020B0603020202020204" pitchFamily="34" charset="0"/>
                <a:cs typeface="Microsoft Sans Serif" panose="020B0604020202020204" pitchFamily="34" charset="0"/>
              </a:rPr>
              <a:t>· </a:t>
            </a:r>
            <a:r>
              <a:rPr lang="en-US" sz="15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$325,000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5525650"/>
            <a:ext cx="6629400" cy="3243532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Beautiful and inviting 2 year old 6 BR 4.5BA, 3-story home with upgrades galore! When driving up you are greeted with wonderful curb appeal. Upon entering the home to the left is a flex space with gorgeous French doors that is perfect for an office/living room/play room. Next is the exquisite dining room with wainscoting, and eye-catching lighting. The large family room has an abundance of natural light and is open to the chef-inspired kitchen with stainless steel appliances, gas stove, subway tile backsplash, granite countertops, breakfast bar, stunning cabinets, eat-in area and pantry. Next is a guest bedroom with a private bath and walk-in closet. The grand master bedroom suite is on the second floor with French doors, wall of windows, HUGE walk-in closet and spa-like master bath with oversized shower, large vanity with dual sinks, and linen closet. There are 3 additional bedrooms that share a full bath with a dual sink vanity and a walk-in laundry room on this level. The third floor is perfect as a teen or mother-in-law suite with a living area, bedroom, private bath, and walk-in closet. The outside has a large fenced in back yard and gorgeous paver patio. This almost new home has everything! Call today to be first to see!</a:t>
            </a:r>
            <a:endParaRPr lang="en-US" sz="1200" b="1" i="1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10" name="Down Ribbon 9"/>
          <p:cNvSpPr/>
          <p:nvPr/>
        </p:nvSpPr>
        <p:spPr>
          <a:xfrm>
            <a:off x="-4453793" y="152399"/>
            <a:ext cx="4306056" cy="484594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600" b="1" i="1" dirty="0">
                <a:solidFill>
                  <a:schemeClr val="tx1"/>
                </a:solidFill>
                <a:latin typeface="Gabriola" panose="04040605051002020D02" pitchFamily="82" charset="0"/>
              </a:rPr>
              <a:t>Gorgeous Listing</a:t>
            </a:r>
          </a:p>
        </p:txBody>
      </p:sp>
      <p:pic>
        <p:nvPicPr>
          <p:cNvPr id="17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89379" y="0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89379" y="1105130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304790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Marcacci</a:t>
            </a:r>
            <a:endParaRPr lang="en-US" sz="1600" b="1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843-297-5590</a:t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jill@agentowned.com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" y="9812180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85816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843-670-2835</a:t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stan.huff@agentowned.com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20164" y="9598645"/>
            <a:ext cx="178927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  <a:hlinkClick r:id="rId6"/>
              </a:rPr>
              <a:t>www.agentownedrealty.com</a:t>
            </a:r>
            <a:endParaRPr lang="en-US" sz="10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6384" y="9037569"/>
            <a:ext cx="1021651" cy="536147"/>
          </a:xfrm>
          <a:prstGeom prst="rect">
            <a:avLst/>
          </a:prstGeom>
        </p:spPr>
      </p:pic>
      <p:pic>
        <p:nvPicPr>
          <p:cNvPr id="16" name="Picture 5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89379" y="2210260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5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89379" y="6630780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5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89379" y="5525650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5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89379" y="3315390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89379" y="4420520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5">
            <a:extLst>
              <a:ext uri="{FF2B5EF4-FFF2-40B4-BE49-F238E27FC236}">
                <a16:creationId xmlns:a16="http://schemas.microsoft.com/office/drawing/2014/main" id="{1BEEB63F-83B0-4E54-A2E9-A6F7E82DE0A1}"/>
              </a:ext>
            </a:extLst>
          </p:cNvPr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89379" y="7735909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314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Trebuchet MS</vt:lpstr>
      <vt:lpstr>Office Theme</vt:lpstr>
      <vt:lpstr>153 Blackwater Way Fairmont South · Moncks Corner, SC 29461 MLS# 19032446 · $325,000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60</cp:revision>
  <dcterms:created xsi:type="dcterms:W3CDTF">2006-08-16T00:00:00Z</dcterms:created>
  <dcterms:modified xsi:type="dcterms:W3CDTF">2019-12-10T01:08:45Z</dcterms:modified>
</cp:coreProperties>
</file>