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CC00"/>
    <a:srgbClr val="00602B"/>
    <a:srgbClr val="FFFFFF"/>
    <a:srgbClr val="FFCD9B"/>
    <a:srgbClr val="66FF33"/>
    <a:srgbClr val="FFCC99"/>
    <a:srgbClr val="FFD1A3"/>
    <a:srgbClr val="FFC58B"/>
    <a:srgbClr val="FFF3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1" autoAdjust="0"/>
    <p:restoredTop sz="94660"/>
  </p:normalViewPr>
  <p:slideViewPr>
    <p:cSldViewPr>
      <p:cViewPr>
        <p:scale>
          <a:sx n="75" d="100"/>
          <a:sy n="75" d="100"/>
        </p:scale>
        <p:origin x="-188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833F0-CC39-459C-A18F-2D3B6BD8AD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3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9A8ED-08EF-45CE-A6A1-AA43AFA9A4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9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256A6-6BD5-4ED7-BC62-3B9C51F99B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7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3EBA3-23E1-476B-8EB2-C290463E10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74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86A39-B189-4772-A2EE-1CF46AA808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6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B37F1-6F77-4F01-A983-79B9608F8A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9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3B189-BE2A-4F2B-B6F9-A2A486FCC9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86D41-B40D-4207-B3F4-E756FDBE59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1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AFEC0-D050-4239-B112-CF5B4A95D1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7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89167-39DF-4DC1-9E77-BE1C673780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3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3A879-D293-47F5-B8C9-CF1AE45F11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1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+mn-lt"/>
              </a:defRPr>
            </a:lvl1pPr>
          </a:lstStyle>
          <a:p>
            <a:fld id="{E7733ACD-9D37-4829-B161-54DA883D71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50000">
                <a:srgbClr val="0000FF"/>
              </a:gs>
              <a:gs pos="100000">
                <a:srgbClr val="0000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i="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343" y="28545"/>
            <a:ext cx="6862943" cy="514720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102" name="Picture 6" descr="BestPicRow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7888288"/>
            <a:ext cx="884238" cy="1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1905000" y="3660487"/>
            <a:ext cx="4959687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153 Willow Brook Way</a:t>
            </a:r>
          </a:p>
          <a:p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Cordesville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1412785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$321,000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048000" y="8343900"/>
            <a:ext cx="2706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0">
                <a:solidFill>
                  <a:schemeClr val="bg1"/>
                </a:solidFill>
                <a:latin typeface="Times New Roman" pitchFamily="18" charset="0"/>
              </a:rPr>
              <a:t>srowe@carolinaone.com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1905000" y="8747125"/>
            <a:ext cx="31765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0">
                <a:solidFill>
                  <a:schemeClr val="bg1"/>
                </a:solidFill>
                <a:latin typeface="Times New Roman" pitchFamily="18" charset="0"/>
              </a:rPr>
              <a:t>www.SteveRoweHomes.com</a:t>
            </a:r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1066800" y="8305800"/>
            <a:ext cx="435292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04900" y="7962900"/>
            <a:ext cx="4114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lIns="36576" tIns="36576" rIns="36576" bIns="36576"/>
          <a:lstStyle/>
          <a:p>
            <a:r>
              <a:rPr lang="en-US" sz="2400" i="0">
                <a:solidFill>
                  <a:srgbClr val="FFFFFF"/>
                </a:solidFill>
              </a:rPr>
              <a:t>S</a:t>
            </a:r>
            <a:r>
              <a:rPr lang="en-US" i="0">
                <a:solidFill>
                  <a:srgbClr val="FFFFFF"/>
                </a:solidFill>
              </a:rPr>
              <a:t>TEVE</a:t>
            </a:r>
            <a:r>
              <a:rPr lang="en-US" sz="2400" i="0">
                <a:solidFill>
                  <a:srgbClr val="FFFFFF"/>
                </a:solidFill>
              </a:rPr>
              <a:t> A. R</a:t>
            </a:r>
            <a:r>
              <a:rPr lang="en-US" i="0">
                <a:solidFill>
                  <a:srgbClr val="FFFFFF"/>
                </a:solidFill>
              </a:rPr>
              <a:t>OWE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3078163" y="8039100"/>
            <a:ext cx="2408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i="0">
                <a:solidFill>
                  <a:srgbClr val="FFFFFF"/>
                </a:solidFill>
              </a:rPr>
              <a:t>Retired Military, </a:t>
            </a:r>
            <a:r>
              <a:rPr lang="en-US" sz="1400" u="sng">
                <a:solidFill>
                  <a:srgbClr val="FFFFFF"/>
                </a:solidFill>
              </a:rPr>
              <a:t>Active</a:t>
            </a:r>
            <a:r>
              <a:rPr lang="en-US" sz="1400" i="0">
                <a:solidFill>
                  <a:srgbClr val="FFFFFF"/>
                </a:solidFill>
              </a:rPr>
              <a:t> Realtor®</a:t>
            </a:r>
          </a:p>
        </p:txBody>
      </p:sp>
      <p:pic>
        <p:nvPicPr>
          <p:cNvPr id="4145" name="Picture 49" descr="C1 YardSignLogo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79248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79" name="Rectangle 83"/>
          <p:cNvSpPr>
            <a:spLocks noChangeArrowheads="1"/>
          </p:cNvSpPr>
          <p:nvPr/>
        </p:nvSpPr>
        <p:spPr bwMode="auto">
          <a:xfrm>
            <a:off x="1079500" y="8324850"/>
            <a:ext cx="200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FF"/>
                </a:solidFill>
              </a:rPr>
              <a:t>(843) 303-7438</a:t>
            </a:r>
            <a:endParaRPr lang="en-US" sz="24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4065688"/>
            <a:ext cx="3213100" cy="24098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57" y="3657600"/>
            <a:ext cx="1665843" cy="1249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Oval 4"/>
          <p:cNvSpPr/>
          <p:nvPr/>
        </p:nvSpPr>
        <p:spPr bwMode="auto">
          <a:xfrm rot="20555318">
            <a:off x="7018743" y="520896"/>
            <a:ext cx="3726619" cy="1600311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72000"/>
                </a:srgbClr>
              </a:gs>
              <a:gs pos="50000">
                <a:srgbClr val="FFCD9B">
                  <a:shade val="67500"/>
                  <a:satMod val="115000"/>
                </a:srgbClr>
              </a:gs>
              <a:gs pos="100000">
                <a:srgbClr val="FFCD9B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 contourW="12700">
            <a:extrusionClr>
              <a:srgbClr val="FFCC66"/>
            </a:extrusionClr>
            <a:contourClr>
              <a:srgbClr val="FFCD9B"/>
            </a:contourClr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602B"/>
                </a:solidFill>
                <a:effectLst/>
              </a:rPr>
              <a:t>One offered at $200K or less with fast closing! The other two are competitively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rgbClr val="00602B"/>
                </a:solidFill>
                <a:effectLst/>
              </a:rPr>
              <a:t> priced in the lower $200Ks.</a:t>
            </a:r>
            <a:endParaRPr kumimoji="0" lang="en-US" sz="3200" b="0" i="1" u="none" strike="noStrike" cap="none" normalizeH="0" baseline="0" dirty="0" smtClean="0">
              <a:ln>
                <a:noFill/>
              </a:ln>
              <a:solidFill>
                <a:srgbClr val="00602B"/>
              </a:solidFill>
              <a:effectLst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696" y="5029200"/>
            <a:ext cx="1219200" cy="9144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848" y="5029200"/>
            <a:ext cx="1219200" cy="9144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29200"/>
            <a:ext cx="1219201" cy="9144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0"/>
          </a:effectLst>
        </p:spPr>
      </p:pic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0" y="5943600"/>
            <a:ext cx="6807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200" b="1" i="0" dirty="0">
                <a:solidFill>
                  <a:srgbClr val="FFD1A3"/>
                </a:solidFill>
              </a:rPr>
              <a:t>Spacious home tucked away in private </a:t>
            </a:r>
            <a:r>
              <a:rPr lang="en-US" sz="1200" b="1" i="0" dirty="0" err="1">
                <a:solidFill>
                  <a:srgbClr val="FFD1A3"/>
                </a:solidFill>
              </a:rPr>
              <a:t>Cordesville</a:t>
            </a:r>
            <a:r>
              <a:rPr lang="en-US" sz="1200" b="1" i="0" dirty="0">
                <a:solidFill>
                  <a:srgbClr val="FFD1A3"/>
                </a:solidFill>
              </a:rPr>
              <a:t> area location off Old Church Rd, about 8 miles to Moncks Corner. Over 2000SF downstairs with 3BR/2BA, eat-in kitchen, comfortable family room with fireplace, separate laundry/utility, foyer/sitting room, a flex room (formal dining or living room), and office. MBR has a nice walk-in closet. Over 1000SF upstairs with 1 or 2 BR, 1BA, and additional flex space. And oh, what a nice front screened porch! Home has its own well, and a separate septic system/field. There is a small pond on the property. Separate 10x14 shed near house. This property is being sold with approximately 20+ acres of a 26.5 acre total spread. The other acreage is available separately and has a currently-rented double-wide manufactured home w/its own separate well and septic system/field. See separate MLS listing for that property; it is contingent at this time. More info provide upon request.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-30344" y="28545"/>
            <a:ext cx="688834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C5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20+ Acres…Price </a:t>
            </a:r>
            <a:r>
              <a:rPr lang="en-US" sz="4000" b="1" dirty="0">
                <a:solidFill>
                  <a:srgbClr val="FFC5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Adjusted!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117" y="5029200"/>
            <a:ext cx="1219200" cy="9144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272" y="5029200"/>
            <a:ext cx="1219200" cy="9144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24" y="5029200"/>
            <a:ext cx="1219200" cy="9144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228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Prudential Carolina Real Estate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User</dc:creator>
  <cp:lastModifiedBy>atp1313@gmail.com</cp:lastModifiedBy>
  <cp:revision>63</cp:revision>
  <dcterms:created xsi:type="dcterms:W3CDTF">2007-02-23T22:02:58Z</dcterms:created>
  <dcterms:modified xsi:type="dcterms:W3CDTF">2015-01-23T22:41:49Z</dcterms:modified>
</cp:coreProperties>
</file>