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878"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9/6/2022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jp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g"/><Relationship Id="rId15" Type="http://schemas.openxmlformats.org/officeDocument/2006/relationships/image" Target="../media/image12.jpg"/><Relationship Id="rId10" Type="http://schemas.openxmlformats.org/officeDocument/2006/relationships/image" Target="../media/image7.jpg"/><Relationship Id="rId4" Type="http://schemas.openxmlformats.org/officeDocument/2006/relationships/image" Target="../media/image2.jpg"/><Relationship Id="rId9" Type="http://schemas.openxmlformats.org/officeDocument/2006/relationships/image" Target="../media/image6.jpe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8229600" cy="5489972"/>
          </a:xfrm>
          <a:prstGeom prst="rect">
            <a:avLst/>
          </a:prstGeom>
          <a:ln>
            <a:noFill/>
          </a:ln>
          <a:effectLst/>
        </p:spPr>
      </p:pic>
      <p:sp>
        <p:nvSpPr>
          <p:cNvPr id="3" name="Subtitle 2"/>
          <p:cNvSpPr>
            <a:spLocks noGrp="1"/>
          </p:cNvSpPr>
          <p:nvPr>
            <p:ph type="subTitle" idx="1"/>
          </p:nvPr>
        </p:nvSpPr>
        <p:spPr>
          <a:xfrm>
            <a:off x="0" y="5979224"/>
            <a:ext cx="8229600" cy="3050808"/>
          </a:xfrm>
        </p:spPr>
        <p:txBody>
          <a:bodyPr anchor="ctr">
            <a:noAutofit/>
          </a:bodyPr>
          <a:lstStyle/>
          <a:p>
            <a:r>
              <a:rPr lang="en-US" sz="1400" b="1" dirty="0">
                <a:solidFill>
                  <a:schemeClr val="tx1"/>
                </a:solidFill>
                <a:latin typeface="Lucida Sans" panose="020B0602030504020204" pitchFamily="34" charset="0"/>
              </a:rPr>
              <a:t>Lots of pressure to keep up this Yard of The Month! The backyard is worthy of a title also. Nicely landscaped and lots of outdoor living spaces with a screened porch, to enjoy this lovely open floor plan home. Three bedrooms, with a loft, has an owner suite on the first floor, all other bedrooms are upstairs. Lots of natural light, large kitchen with many cabinets and a pantry closet. Beautiful paint colors throughout. The upper windows in living area have remote control blinds. The front room could be dining room is currently used as an office, has Plantation Shutters. Entry foyer and powder room for guest. These owners did so many things to this home, come see the pride in ownership here. Owners are building and would consider renting back if that is of interest to a buyer. Easy to see. </a:t>
            </a:r>
          </a:p>
          <a:p>
            <a:endParaRPr lang="en-US" sz="1400" b="1" dirty="0">
              <a:solidFill>
                <a:schemeClr val="tx1"/>
              </a:solidFill>
              <a:latin typeface="Lucida Sans" panose="020B0602030504020204" pitchFamily="34" charset="0"/>
            </a:endParaRPr>
          </a:p>
          <a:p>
            <a:r>
              <a:rPr lang="en-US" sz="1400" b="1" dirty="0">
                <a:solidFill>
                  <a:schemeClr val="tx1"/>
                </a:solidFill>
                <a:latin typeface="Lucida Sans" panose="020B0602030504020204" pitchFamily="34" charset="0"/>
              </a:rPr>
              <a:t>Virtual Tour: https://tour.showcasephotographers.com/mo2207251</a:t>
            </a:r>
            <a:endParaRPr lang="en-US" sz="1400" b="1" i="1" dirty="0">
              <a:solidFill>
                <a:schemeClr val="tx1"/>
              </a:solidFill>
              <a:latin typeface="Lucida Sans" panose="020B0602030504020204" pitchFamily="34" charset="0"/>
            </a:endParaRPr>
          </a:p>
        </p:txBody>
      </p:sp>
      <p:sp>
        <p:nvSpPr>
          <p:cNvPr id="4" name="Rectangle 3"/>
          <p:cNvSpPr/>
          <p:nvPr/>
        </p:nvSpPr>
        <p:spPr>
          <a:xfrm>
            <a:off x="0" y="0"/>
            <a:ext cx="8229600" cy="830997"/>
          </a:xfrm>
          <a:prstGeom prst="rect">
            <a:avLst/>
          </a:prstGeom>
          <a:ln>
            <a:noFill/>
          </a:ln>
          <a:effectLst/>
        </p:spPr>
        <p:txBody>
          <a:bodyPr wrap="square">
            <a:spAutoFit/>
          </a:bodyPr>
          <a:lstStyle/>
          <a:p>
            <a:pPr algn="r"/>
            <a:r>
              <a:rPr lang="en-US" b="1" dirty="0">
                <a:ln w="3175">
                  <a:solidFill>
                    <a:schemeClr val="tx1"/>
                  </a:solidFill>
                </a:ln>
                <a:solidFill>
                  <a:sysClr val="windowText" lastClr="000000"/>
                </a:solidFill>
                <a:latin typeface="Lucida Sans" panose="020B0602030504020204" pitchFamily="34" charset="0"/>
              </a:rPr>
              <a:t>153 </a:t>
            </a:r>
            <a:r>
              <a:rPr lang="en-US" b="1" dirty="0" err="1">
                <a:ln w="3175">
                  <a:solidFill>
                    <a:schemeClr val="tx1"/>
                  </a:solidFill>
                </a:ln>
                <a:solidFill>
                  <a:sysClr val="windowText" lastClr="000000"/>
                </a:solidFill>
                <a:latin typeface="Lucida Sans" panose="020B0602030504020204" pitchFamily="34" charset="0"/>
              </a:rPr>
              <a:t>Marinella</a:t>
            </a:r>
            <a:r>
              <a:rPr lang="en-US" b="1" dirty="0">
                <a:ln w="3175">
                  <a:solidFill>
                    <a:schemeClr val="tx1"/>
                  </a:solidFill>
                </a:ln>
                <a:solidFill>
                  <a:sysClr val="windowText" lastClr="000000"/>
                </a:solidFill>
                <a:latin typeface="Lucida Sans" panose="020B0602030504020204" pitchFamily="34" charset="0"/>
              </a:rPr>
              <a:t> Drive</a:t>
            </a:r>
          </a:p>
          <a:p>
            <a:pPr algn="r"/>
            <a:r>
              <a:rPr lang="en-US" sz="1400" b="1" dirty="0">
                <a:ln w="3175">
                  <a:solidFill>
                    <a:schemeClr val="tx1"/>
                  </a:solidFill>
                </a:ln>
                <a:solidFill>
                  <a:sysClr val="windowText" lastClr="000000"/>
                </a:solidFill>
                <a:latin typeface="Lucida Sans" panose="020B0602030504020204" pitchFamily="34" charset="0"/>
              </a:rPr>
              <a:t>Sophia Landing | Goose Creek</a:t>
            </a:r>
          </a:p>
          <a:p>
            <a:pPr algn="r"/>
            <a:r>
              <a:rPr lang="en-US" sz="1400" b="1" dirty="0">
                <a:ln w="3175">
                  <a:solidFill>
                    <a:schemeClr val="tx1"/>
                  </a:solidFill>
                </a:ln>
                <a:solidFill>
                  <a:sysClr val="windowText" lastClr="000000"/>
                </a:solidFill>
                <a:latin typeface="Lucida Sans" panose="020B0602030504020204" pitchFamily="34" charset="0"/>
              </a:rPr>
              <a:t>MLS# 22020190 | $399,900</a:t>
            </a:r>
            <a:endParaRPr lang="en-US" sz="1200" b="1" i="1" dirty="0">
              <a:ln w="3175">
                <a:solidFill>
                  <a:schemeClr val="tx1"/>
                </a:solidFill>
              </a:ln>
              <a:solidFill>
                <a:sysClr val="windowText" lastClr="000000"/>
              </a:solidFill>
              <a:latin typeface="Lucida Sans" panose="020B0602030504020204" pitchFamily="34" charset="0"/>
            </a:endParaRPr>
          </a:p>
        </p:txBody>
      </p:sp>
      <p:sp>
        <p:nvSpPr>
          <p:cNvPr id="30" name="Rectangle 29"/>
          <p:cNvSpPr/>
          <p:nvPr/>
        </p:nvSpPr>
        <p:spPr>
          <a:xfrm>
            <a:off x="1657831" y="9064824"/>
            <a:ext cx="4911561" cy="469359"/>
          </a:xfrm>
          <a:prstGeom prst="rect">
            <a:avLst/>
          </a:prstGeom>
        </p:spPr>
        <p:txBody>
          <a:bodyPr wrap="square">
            <a:spAutoFit/>
          </a:bodyPr>
          <a:lstStyle/>
          <a:p>
            <a:pPr algn="ctr"/>
            <a:r>
              <a:rPr lang="en-US" sz="1400" dirty="0">
                <a:latin typeface="Lucida Sans" panose="020B0602030504020204" pitchFamily="34" charset="0"/>
              </a:rPr>
              <a:t>Jan Miller</a:t>
            </a:r>
            <a:br>
              <a:rPr lang="en-US" sz="1400" dirty="0">
                <a:latin typeface="Lucida Sans" panose="020B0602030504020204" pitchFamily="34" charset="0"/>
              </a:rPr>
            </a:br>
            <a:r>
              <a:rPr lang="en-US" sz="1050" dirty="0">
                <a:latin typeface="Lucida Sans" panose="020B0602030504020204" pitchFamily="34" charset="0"/>
              </a:rPr>
              <a:t>Cell (843) 345-9719 | Jan.Miller@nvrealtygroup.com</a:t>
            </a:r>
          </a:p>
        </p:txBody>
      </p:sp>
      <p:sp>
        <p:nvSpPr>
          <p:cNvPr id="35" name="Rectangle 34"/>
          <p:cNvSpPr/>
          <p:nvPr/>
        </p:nvSpPr>
        <p:spPr>
          <a:xfrm>
            <a:off x="227412" y="9719846"/>
            <a:ext cx="7772396" cy="338554"/>
          </a:xfrm>
          <a:prstGeom prst="rect">
            <a:avLst/>
          </a:prstGeom>
        </p:spPr>
        <p:txBody>
          <a:bodyPr wrap="square" anchor="b">
            <a:spAutoFit/>
          </a:bodyPr>
          <a:lstStyle/>
          <a:p>
            <a:pPr algn="ctr"/>
            <a:r>
              <a:rPr lang="en-US" sz="800" dirty="0">
                <a:latin typeface="Lucida Sans" panose="020B0602030504020204" pitchFamily="34" charset="0"/>
              </a:rPr>
              <a:t>NV Realty Group | 91 Broad St, Ste A | Charleston, SC 29401</a:t>
            </a:r>
          </a:p>
          <a:p>
            <a:pPr algn="ctr"/>
            <a:r>
              <a:rPr lang="en-US" sz="800" dirty="0">
                <a:latin typeface="Lucida Sans" panose="020B0602030504020204" pitchFamily="34" charset="0"/>
              </a:rPr>
              <a:t>janmiller.nvrealtygroup.com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94649" y="9056851"/>
            <a:ext cx="898911" cy="89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219427" y="9154039"/>
            <a:ext cx="1728723" cy="70453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0" y="0"/>
            <a:ext cx="7772395" cy="533401"/>
          </a:xfrm>
          <a:effectLst/>
        </p:spPr>
        <p:txBody>
          <a:bodyPr anchor="t">
            <a:noAutofit/>
          </a:bodyPr>
          <a:lstStyle/>
          <a:p>
            <a:pPr algn="l"/>
            <a:r>
              <a:rPr lang="en-US" sz="2400" b="1" i="1" dirty="0">
                <a:ln w="3175">
                  <a:solidFill>
                    <a:schemeClr val="tx1"/>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Motivated Sellers!</a:t>
            </a:r>
            <a:br>
              <a:rPr lang="en-US" sz="2400" b="1" i="1" dirty="0">
                <a:ln w="3175">
                  <a:solidFill>
                    <a:schemeClr val="tx1"/>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br>
            <a:r>
              <a:rPr lang="en-US" sz="2400" b="1" i="1" dirty="0">
                <a:ln w="3175">
                  <a:solidFill>
                    <a:schemeClr val="tx1"/>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Lovely Home Inside &amp; Out!</a:t>
            </a:r>
          </a:p>
        </p:txBody>
      </p:sp>
      <p:pic>
        <p:nvPicPr>
          <p:cNvPr id="7" name="Picture 6"/>
          <p:cNvPicPr>
            <a:picLocks/>
          </p:cNvPicPr>
          <p:nvPr/>
        </p:nvPicPr>
        <p:blipFill>
          <a:blip r:embed="rId8">
            <a:extLst>
              <a:ext uri="{28A0092B-C50C-407E-A947-70E740481C1C}">
                <a14:useLocalDpi xmlns:a14="http://schemas.microsoft.com/office/drawing/2010/main" val="0"/>
              </a:ext>
            </a:extLst>
          </a:blip>
          <a:srcRect/>
          <a:stretch/>
        </p:blipFill>
        <p:spPr>
          <a:xfrm>
            <a:off x="4959094" y="4851297"/>
            <a:ext cx="1618092" cy="1078728"/>
          </a:xfrm>
          <a:prstGeom prst="rect">
            <a:avLst/>
          </a:prstGeom>
          <a:ln w="28575">
            <a:solidFill>
              <a:schemeClr val="bg1"/>
            </a:solidFill>
          </a:ln>
          <a:effectLst/>
        </p:spPr>
      </p:pic>
      <p:pic>
        <p:nvPicPr>
          <p:cNvPr id="8" name="Picture 7"/>
          <p:cNvPicPr>
            <a:picLocks/>
          </p:cNvPicPr>
          <p:nvPr/>
        </p:nvPicPr>
        <p:blipFill>
          <a:blip r:embed="rId9" cstate="print">
            <a:extLst>
              <a:ext uri="{28A0092B-C50C-407E-A947-70E740481C1C}">
                <a14:useLocalDpi xmlns:a14="http://schemas.microsoft.com/office/drawing/2010/main" val="0"/>
              </a:ext>
            </a:extLst>
          </a:blip>
          <a:srcRect/>
          <a:stretch/>
        </p:blipFill>
        <p:spPr>
          <a:xfrm>
            <a:off x="12297156" y="5431637"/>
            <a:ext cx="1618488" cy="1078992"/>
          </a:xfrm>
          <a:prstGeom prst="rect">
            <a:avLst/>
          </a:prstGeom>
          <a:ln>
            <a:solidFill>
              <a:schemeClr val="bg1"/>
            </a:solidFill>
          </a:ln>
          <a:effectLst>
            <a:outerShdw blurRad="63500" sx="102000" sy="102000" algn="ctr" rotWithShape="0">
              <a:prstClr val="black">
                <a:alpha val="40000"/>
              </a:prstClr>
            </a:outerShdw>
          </a:effectLst>
        </p:spPr>
      </p:pic>
      <p:pic>
        <p:nvPicPr>
          <p:cNvPr id="15" name="Picture 14"/>
          <p:cNvPicPr>
            <a:picLocks/>
          </p:cNvPicPr>
          <p:nvPr/>
        </p:nvPicPr>
        <p:blipFill>
          <a:blip r:embed="rId10">
            <a:extLst>
              <a:ext uri="{28A0092B-C50C-407E-A947-70E740481C1C}">
                <a14:useLocalDpi xmlns:a14="http://schemas.microsoft.com/office/drawing/2010/main" val="0"/>
              </a:ext>
            </a:extLst>
          </a:blip>
          <a:srcRect/>
          <a:stretch/>
        </p:blipFill>
        <p:spPr>
          <a:xfrm>
            <a:off x="3306680" y="4851297"/>
            <a:ext cx="1616239" cy="1077492"/>
          </a:xfrm>
          <a:prstGeom prst="rect">
            <a:avLst/>
          </a:prstGeom>
          <a:ln w="28575">
            <a:solidFill>
              <a:schemeClr val="bg1"/>
            </a:solidFill>
          </a:ln>
          <a:effectLst/>
        </p:spPr>
      </p:pic>
      <p:pic>
        <p:nvPicPr>
          <p:cNvPr id="17" name="Picture 16"/>
          <p:cNvPicPr>
            <a:picLocks/>
          </p:cNvPicPr>
          <p:nvPr/>
        </p:nvPicPr>
        <p:blipFill>
          <a:blip r:embed="rId11" cstate="print">
            <a:extLst>
              <a:ext uri="{28A0092B-C50C-407E-A947-70E740481C1C}">
                <a14:useLocalDpi xmlns:a14="http://schemas.microsoft.com/office/drawing/2010/main" val="0"/>
              </a:ext>
            </a:extLst>
          </a:blip>
          <a:srcRect/>
          <a:stretch/>
        </p:blipFill>
        <p:spPr>
          <a:xfrm>
            <a:off x="10643253" y="5431637"/>
            <a:ext cx="1618488" cy="1078992"/>
          </a:xfrm>
          <a:prstGeom prst="rect">
            <a:avLst/>
          </a:prstGeom>
          <a:ln>
            <a:solidFill>
              <a:schemeClr val="bg1"/>
            </a:solidFill>
          </a:ln>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D35E6438-5FC4-4C92-A739-C70949C937C1}"/>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8991600" y="5432386"/>
            <a:ext cx="1616239" cy="1077493"/>
          </a:xfrm>
          <a:prstGeom prst="rect">
            <a:avLst/>
          </a:prstGeom>
          <a:ln>
            <a:solidFill>
              <a:schemeClr val="bg1"/>
            </a:solidFill>
          </a:ln>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4C1CC28F-9120-495C-80D9-A847A4890A16}"/>
              </a:ext>
            </a:extLst>
          </p:cNvPr>
          <p:cNvPicPr>
            <a:picLocks/>
          </p:cNvPicPr>
          <p:nvPr/>
        </p:nvPicPr>
        <p:blipFill>
          <a:blip r:embed="rId13">
            <a:extLst>
              <a:ext uri="{28A0092B-C50C-407E-A947-70E740481C1C}">
                <a14:useLocalDpi xmlns:a14="http://schemas.microsoft.com/office/drawing/2010/main" val="0"/>
              </a:ext>
            </a:extLst>
          </a:blip>
          <a:srcRect/>
          <a:stretch/>
        </p:blipFill>
        <p:spPr>
          <a:xfrm>
            <a:off x="1652215" y="4851297"/>
            <a:ext cx="1618488" cy="1078992"/>
          </a:xfrm>
          <a:prstGeom prst="rect">
            <a:avLst/>
          </a:prstGeom>
          <a:ln w="28575">
            <a:solidFill>
              <a:schemeClr val="bg1"/>
            </a:solidFill>
          </a:ln>
          <a:effectLst/>
        </p:spPr>
      </p:pic>
      <p:pic>
        <p:nvPicPr>
          <p:cNvPr id="19" name="Picture 18">
            <a:extLst>
              <a:ext uri="{FF2B5EF4-FFF2-40B4-BE49-F238E27FC236}">
                <a16:creationId xmlns:a16="http://schemas.microsoft.com/office/drawing/2014/main" id="{E58E8035-8E53-4809-A83F-F23F10412691}"/>
              </a:ext>
            </a:extLst>
          </p:cNvPr>
          <p:cNvPicPr>
            <a:picLocks/>
          </p:cNvPicPr>
          <p:nvPr/>
        </p:nvPicPr>
        <p:blipFill>
          <a:blip r:embed="rId14">
            <a:extLst>
              <a:ext uri="{28A0092B-C50C-407E-A947-70E740481C1C}">
                <a14:useLocalDpi xmlns:a14="http://schemas.microsoft.com/office/drawing/2010/main" val="0"/>
              </a:ext>
            </a:extLst>
          </a:blip>
          <a:srcRect/>
          <a:stretch/>
        </p:blipFill>
        <p:spPr>
          <a:xfrm>
            <a:off x="0" y="4851297"/>
            <a:ext cx="1616239" cy="1077492"/>
          </a:xfrm>
          <a:prstGeom prst="rect">
            <a:avLst/>
          </a:prstGeom>
          <a:ln w="28575">
            <a:solidFill>
              <a:schemeClr val="bg1"/>
            </a:solidFill>
          </a:ln>
          <a:effectLst/>
        </p:spPr>
      </p:pic>
      <p:pic>
        <p:nvPicPr>
          <p:cNvPr id="23" name="Picture 22">
            <a:extLst>
              <a:ext uri="{FF2B5EF4-FFF2-40B4-BE49-F238E27FC236}">
                <a16:creationId xmlns:a16="http://schemas.microsoft.com/office/drawing/2014/main" id="{34C5A07A-5C3F-48C7-A355-C02FE0D094BA}"/>
              </a:ext>
            </a:extLst>
          </p:cNvPr>
          <p:cNvPicPr>
            <a:picLocks/>
          </p:cNvPicPr>
          <p:nvPr/>
        </p:nvPicPr>
        <p:blipFill>
          <a:blip r:embed="rId15">
            <a:extLst>
              <a:ext uri="{28A0092B-C50C-407E-A947-70E740481C1C}">
                <a14:useLocalDpi xmlns:a14="http://schemas.microsoft.com/office/drawing/2010/main" val="0"/>
              </a:ext>
            </a:extLst>
          </a:blip>
          <a:srcRect/>
          <a:stretch/>
        </p:blipFill>
        <p:spPr>
          <a:xfrm>
            <a:off x="6613557" y="4851297"/>
            <a:ext cx="1615845" cy="1077230"/>
          </a:xfrm>
          <a:prstGeom prst="rect">
            <a:avLst/>
          </a:prstGeom>
          <a:ln w="28575">
            <a:solidFill>
              <a:schemeClr val="bg1"/>
            </a:solidFill>
          </a:ln>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233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Motivated Sellers! Lovely Home Inside &amp;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64</cp:revision>
  <dcterms:created xsi:type="dcterms:W3CDTF">2006-08-16T00:00:00Z</dcterms:created>
  <dcterms:modified xsi:type="dcterms:W3CDTF">2022-09-06T17:45:28Z</dcterms:modified>
</cp:coreProperties>
</file>