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31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7/20/2016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7/20/2016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46556" y="1337277"/>
            <a:ext cx="4922564" cy="3691923"/>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60000"/>
              <a:lumOff val="4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531316" y="5029200"/>
            <a:ext cx="5241083" cy="3657600"/>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Southern Charm best describes this 3BR, 2 1/2 bath custom built  home with many lovely details including crown molding, built-ins, wainscoting, &amp; beamed ceiling.  Owners have given meticulous care to this  home from the lawn and garden areas to the huge updated chef's kitchen, plantation shutters, Australian Cypress wood floors, and so much more. Large master bedroom with tall ceiling, his and her walk-in closets; updated master bath featuring jetted tub and separate tiled shower, dual sinks with marble counter tops. Bonus room can be used as an office/bedroom/playroom. The sunroom off the family room creates a relaxed, light and airy atmosphere with it's many windows. Situated on a 1/3 acre fenced lot with mature landscaping, irrigation system  &amp; patio for outdoor entertaining this home is truly move-in ready. Call me today!</a:t>
            </a:r>
          </a:p>
        </p:txBody>
      </p:sp>
      <p:sp>
        <p:nvSpPr>
          <p:cNvPr id="2" name="Title 1"/>
          <p:cNvSpPr>
            <a:spLocks noGrp="1"/>
          </p:cNvSpPr>
          <p:nvPr>
            <p:ph type="ctrTitle"/>
          </p:nvPr>
        </p:nvSpPr>
        <p:spPr>
          <a:xfrm>
            <a:off x="0" y="47776"/>
            <a:ext cx="7671553" cy="1171424"/>
          </a:xfrm>
        </p:spPr>
        <p:txBody>
          <a:bodyPr anchor="ctr">
            <a:noAutofit/>
            <a:scene3d>
              <a:camera prst="orthographicFront"/>
              <a:lightRig rig="soft" dir="t">
                <a:rot lat="0" lon="0" rev="17220000"/>
              </a:lightRig>
            </a:scene3d>
            <a:sp3d prstMaterial="softEdge"/>
          </a:bodyPr>
          <a:lstStyle/>
          <a:p>
            <a:pPr algn="l"/>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1541 Appling Drive</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Shell Point</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Mount Pleasant, SC 29464</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16017194</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$659,900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9042304"/>
            <a:ext cx="838139" cy="903167"/>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Teresa Porter</a:t>
            </a:r>
            <a:br>
              <a:rPr lang="en-US" sz="180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a:solidFill>
                  <a:schemeClr val="bg1"/>
                </a:solidFill>
                <a:effectLst>
                  <a:outerShdw blurRad="38100" dist="38100" dir="2700000" algn="tl">
                    <a:srgbClr val="000000">
                      <a:alpha val="43137"/>
                    </a:srgbClr>
                  </a:outerShdw>
                </a:effectLst>
                <a:latin typeface="Century Gothic" panose="020B0502020202020204" pitchFamily="34" charset="0"/>
              </a:rPr>
              <a:t>Realtor/Certified </a:t>
            </a: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Negotiation Expert</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(843) 300‐5822</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Teresa.Porter@AgentOwnedRealty.com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www.AgentOwnedRealty.com</a:t>
            </a:r>
          </a:p>
        </p:txBody>
      </p:sp>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001" y="9022551"/>
            <a:ext cx="1066799" cy="488481"/>
          </a:xfrm>
          <a:prstGeom prst="rect">
            <a:avLst/>
          </a:prstGeom>
        </p:spPr>
      </p:pic>
      <p:sp>
        <p:nvSpPr>
          <p:cNvPr id="18" name="Rectangle 17"/>
          <p:cNvSpPr/>
          <p:nvPr/>
        </p:nvSpPr>
        <p:spPr>
          <a:xfrm>
            <a:off x="152400" y="9534087"/>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The AgentOwned Realty Co.</a:t>
            </a:r>
          </a:p>
          <a:p>
            <a:pPr algn="ctr"/>
            <a:r>
              <a:rPr lang="en-US" sz="700" dirty="0">
                <a:solidFill>
                  <a:schemeClr val="bg1"/>
                </a:solidFill>
                <a:latin typeface="Century Gothic" panose="020B0502020202020204" pitchFamily="34" charset="0"/>
              </a:rPr>
              <a:t>824 Johnnie </a:t>
            </a:r>
            <a:r>
              <a:rPr lang="en-US" sz="700" dirty="0" err="1">
                <a:solidFill>
                  <a:schemeClr val="bg1"/>
                </a:solidFill>
                <a:latin typeface="Century Gothic" panose="020B0502020202020204" pitchFamily="34" charset="0"/>
              </a:rPr>
              <a:t>Dodds</a:t>
            </a:r>
            <a:r>
              <a:rPr lang="en-US" sz="700" dirty="0">
                <a:solidFill>
                  <a:schemeClr val="bg1"/>
                </a:solidFill>
                <a:latin typeface="Century Gothic" panose="020B0502020202020204" pitchFamily="34" charset="0"/>
              </a:rPr>
              <a:t> Blvd.</a:t>
            </a:r>
          </a:p>
          <a:p>
            <a:pPr algn="ctr"/>
            <a:r>
              <a:rPr lang="en-US" sz="700" dirty="0">
                <a:solidFill>
                  <a:schemeClr val="bg1"/>
                </a:solidFill>
                <a:latin typeface="Century Gothic" panose="020B0502020202020204" pitchFamily="34" charset="0"/>
              </a:rPr>
              <a:t>Mt. Pleasant, SC 29464</a:t>
            </a:r>
          </a:p>
        </p:txBody>
      </p:sp>
      <p:sp>
        <p:nvSpPr>
          <p:cNvPr id="23" name="Rectangle 22"/>
          <p:cNvSpPr/>
          <p:nvPr/>
        </p:nvSpPr>
        <p:spPr>
          <a:xfrm>
            <a:off x="2546557" y="156435"/>
            <a:ext cx="5225842" cy="954107"/>
          </a:xfrm>
          <a:prstGeom prst="rect">
            <a:avLst/>
          </a:prstGeom>
          <a:noFill/>
        </p:spPr>
        <p:txBody>
          <a:bodyPr wrap="square">
            <a:spAutoFit/>
          </a:bodyPr>
          <a:lstStyle/>
          <a:p>
            <a:pPr algn="r"/>
            <a:r>
              <a:rPr lang="en-US" b="1" i="1" dirty="0">
                <a:solidFill>
                  <a:schemeClr val="bg1"/>
                </a:solidFill>
              </a:rPr>
              <a:t>Location! Location! Location!</a:t>
            </a:r>
          </a:p>
          <a:p>
            <a:pPr algn="r"/>
            <a:r>
              <a:rPr lang="en-US" sz="1800" i="1" dirty="0">
                <a:solidFill>
                  <a:schemeClr val="bg1"/>
                </a:solidFill>
              </a:rPr>
              <a:t>5 miles to IOP and </a:t>
            </a:r>
            <a:r>
              <a:rPr lang="en-US" sz="1800" i="1" dirty="0" err="1">
                <a:solidFill>
                  <a:schemeClr val="bg1"/>
                </a:solidFill>
              </a:rPr>
              <a:t>Sulllivans</a:t>
            </a:r>
            <a:r>
              <a:rPr lang="en-US" sz="1800" i="1" dirty="0">
                <a:solidFill>
                  <a:schemeClr val="bg1"/>
                </a:solidFill>
              </a:rPr>
              <a:t> beaches</a:t>
            </a:r>
            <a:br>
              <a:rPr lang="en-US" sz="1800" i="1" dirty="0">
                <a:solidFill>
                  <a:schemeClr val="bg1"/>
                </a:solidFill>
              </a:rPr>
            </a:br>
            <a:r>
              <a:rPr lang="en-US" sz="1800" i="1" dirty="0">
                <a:solidFill>
                  <a:schemeClr val="bg1"/>
                </a:solidFill>
              </a:rPr>
              <a:t>7 miles to historic downtown Charleston</a:t>
            </a:r>
          </a:p>
        </p:txBody>
      </p:sp>
      <p:pic>
        <p:nvPicPr>
          <p:cNvPr id="22" name="Picture 21"/>
          <p:cNvPicPr preferRelativeResize="0">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4289" y="4538472"/>
            <a:ext cx="2121408" cy="1591056"/>
          </a:xfrm>
          <a:prstGeom prst="rect">
            <a:avLst/>
          </a:prstGeom>
          <a:ln w="12700">
            <a:noFill/>
          </a:ln>
          <a:effectLst/>
        </p:spPr>
      </p:pic>
      <p:pic>
        <p:nvPicPr>
          <p:cNvPr id="6" name="Picture 5"/>
          <p:cNvPicPr preferRelativeResize="0">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4289" y="7095744"/>
            <a:ext cx="2121408" cy="1591056"/>
          </a:xfrm>
          <a:prstGeom prst="rect">
            <a:avLst/>
          </a:prstGeom>
          <a:ln w="12700">
            <a:noFill/>
          </a:ln>
          <a:effectLst/>
        </p:spPr>
      </p:pic>
      <p:pic>
        <p:nvPicPr>
          <p:cNvPr id="33" name="Picture 32"/>
          <p:cNvPicPr preferRelativeResize="0">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4289" y="1981200"/>
            <a:ext cx="2121408" cy="1591056"/>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188</TotalTime>
  <Words>185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1541 Appling Drive Shell Point Mount Pleasant, SC 29464 MLS# 16017194 $659,900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2016-07-20T16:55:52Z</dcterms:modified>
</cp:coreProperties>
</file>