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4" autoAdjust="0"/>
    <p:restoredTop sz="94660"/>
  </p:normalViewPr>
  <p:slideViewPr>
    <p:cSldViewPr>
      <p:cViewPr>
        <p:scale>
          <a:sx n="100" d="100"/>
          <a:sy n="100" d="100"/>
        </p:scale>
        <p:origin x="-864" y="325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8915400"/>
            <a:ext cx="7772400" cy="1143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762000"/>
            <a:ext cx="3429000" cy="310407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591744"/>
            <a:ext cx="4457700" cy="344458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6829" y="3886201"/>
            <a:ext cx="4800600" cy="5029199"/>
          </a:xfrm>
        </p:spPr>
        <p:txBody>
          <a:bodyPr numCol="1" anchor="ctr">
            <a:no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New Construction tucked away on James Island 3 beds 2.5 baths, 2 car garage, w/GRANITE counter tops, STAINLESS appliances, HARDWOOD floors throughout, carpet in the bedrooms &amp; frog, 30 year architectural shingles, Semi custom ''NO SLAM'' wood cabinets, fully sodded front yard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</a:t>
            </a:r>
          </a:p>
          <a:p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STRUCTURED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WIRING, 5'' baseboard. Professional custom engineered plans for exceptional structural integrity, above required code compliant insulation for excellent energy efficiency. Home will be built 1 foot higher than required by current 2015 FEMA flood laws. </a:t>
            </a:r>
          </a:p>
          <a:p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Did I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mention the neighborhood PARK with fishing DOCK, swings, and picnic area? Downtown is 5 minutes away, Folly Beach is 10. Near the newer Harris Teeter and Super BI-LO. Zoned for the new, award winning Harbor View Elementary! FROG is 4th bedroom.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772400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7620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James Island New </a:t>
            </a:r>
            <a:r>
              <a:rPr lang="en-US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Construction…</a:t>
            </a:r>
            <a:br>
              <a:rPr lang="en-US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Minutes </a:t>
            </a:r>
            <a:r>
              <a:rPr lang="en-US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to downtown or the beach!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867488"/>
            <a:ext cx="33147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1541 Inland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Ave</a:t>
            </a:r>
          </a:p>
          <a:p>
            <a:pPr algn="ctr"/>
            <a:endParaRPr lang="en-US" sz="18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Bayfront</a:t>
            </a:r>
          </a:p>
          <a:p>
            <a:pPr algn="ctr"/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James Island, SC 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29412</a:t>
            </a:r>
          </a:p>
          <a:p>
            <a:pPr algn="ctr"/>
            <a:endParaRPr lang="en-US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MLS# 15001018</a:t>
            </a:r>
          </a:p>
          <a:p>
            <a:pPr algn="ctr"/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$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275,000</a:t>
            </a:r>
          </a:p>
          <a:p>
            <a:pPr algn="ctr"/>
            <a:endParaRPr lang="en-US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1,865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SF</a:t>
            </a:r>
          </a:p>
          <a:p>
            <a:pPr algn="ctr"/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4 Bedrooms :: 2/1 Baths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858345"/>
            <a:ext cx="77724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Charleston Real Estate Partners. LLC | 792 Folly Rd. </a:t>
            </a:r>
            <a:r>
              <a:rPr lang="en-US" sz="70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C1 | Charleston, SC 29412</a:t>
            </a:r>
            <a:endParaRPr lang="en-US" sz="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8883" y="9112191"/>
            <a:ext cx="7596493" cy="806658"/>
            <a:chOff x="57151" y="9112191"/>
            <a:chExt cx="7596493" cy="806658"/>
          </a:xfrm>
        </p:grpSpPr>
        <p:sp>
          <p:nvSpPr>
            <p:cNvPr id="12" name="Rectangle 11"/>
            <p:cNvSpPr/>
            <p:nvPr/>
          </p:nvSpPr>
          <p:spPr>
            <a:xfrm>
              <a:off x="852795" y="9179124"/>
              <a:ext cx="198565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Lizzie H Ray </a:t>
              </a:r>
            </a:p>
            <a:p>
              <a:r>
                <a:rPr lang="en-US" sz="1000" dirty="0" smtClean="0">
                  <a:solidFill>
                    <a:schemeClr val="accent5">
                      <a:lumMod val="50000"/>
                    </a:schemeClr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(</a:t>
              </a: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843) 452-9298</a:t>
              </a:r>
            </a:p>
            <a:p>
              <a:r>
                <a:rPr lang="en-US" sz="1000" dirty="0" smtClean="0">
                  <a:solidFill>
                    <a:schemeClr val="accent5">
                      <a:lumMod val="50000"/>
                    </a:schemeClr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lizzieray1122@gmail.com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374"/>
            <a:stretch/>
          </p:blipFill>
          <p:spPr bwMode="auto">
            <a:xfrm>
              <a:off x="57151" y="9112191"/>
              <a:ext cx="795644" cy="749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2838451" y="9150682"/>
              <a:ext cx="2057399" cy="768167"/>
              <a:chOff x="2857501" y="9087330"/>
              <a:chExt cx="2057399" cy="768167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48463" y="9087330"/>
                <a:ext cx="1475474" cy="6516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857501" y="9655442"/>
                <a:ext cx="2057399" cy="20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chemeClr val="accent5">
                        <a:lumMod val="50000"/>
                      </a:schemeClr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www.charlestonrealestategroup.com</a:t>
                </a:r>
                <a:endParaRPr lang="en-US" sz="700" dirty="0">
                  <a:solidFill>
                    <a:schemeClr val="accent5">
                      <a:lumMod val="50000"/>
                    </a:schemeClr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895850" y="9179124"/>
              <a:ext cx="196215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Eric Draper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algn="r"/>
              <a:r>
                <a:rPr lang="en-US" sz="1000" dirty="0" smtClean="0">
                  <a:solidFill>
                    <a:schemeClr val="accent5">
                      <a:lumMod val="50000"/>
                    </a:schemeClr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(843) 442-7118</a:t>
              </a:r>
              <a:endParaRPr lang="en-US" sz="1000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algn="r"/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eric.draper@gmail.com</a:t>
              </a:r>
              <a:endParaRPr lang="en-US" sz="1000" dirty="0" smtClean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62" b="27368"/>
            <a:stretch/>
          </p:blipFill>
          <p:spPr bwMode="auto">
            <a:xfrm>
              <a:off x="6858000" y="9113823"/>
              <a:ext cx="795644" cy="7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78059" y="3886201"/>
            <a:ext cx="7618141" cy="5010149"/>
            <a:chOff x="84574" y="3886201"/>
            <a:chExt cx="7618141" cy="50101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3" y="3886201"/>
              <a:ext cx="1387877" cy="10409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74" y="7855442"/>
              <a:ext cx="1392214" cy="10409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74" y="5209281"/>
              <a:ext cx="1392214" cy="10409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74" y="6532361"/>
              <a:ext cx="1392214" cy="10409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501" y="3886201"/>
              <a:ext cx="1392214" cy="10409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501" y="5209282"/>
              <a:ext cx="1392214" cy="104090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501" y="6532362"/>
              <a:ext cx="1392214" cy="104090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502" y="7855443"/>
              <a:ext cx="1392213" cy="104090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42602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206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James Island New Construction… Minutes to downtown or the beach!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Gorgeously maintained home in Grand Oaks.</dc:title>
  <dc:creator>CVH360</dc:creator>
  <cp:lastModifiedBy>atp1313@gmail.com</cp:lastModifiedBy>
  <cp:revision>8</cp:revision>
  <dcterms:created xsi:type="dcterms:W3CDTF">2006-08-16T00:00:00Z</dcterms:created>
  <dcterms:modified xsi:type="dcterms:W3CDTF">2015-01-20T21:04:28Z</dcterms:modified>
</cp:coreProperties>
</file>