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-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hyperlink" Target="mailto:kwhitehead@kwchs.com" TargetMode="External"/><Relationship Id="rId7" Type="http://schemas.openxmlformats.org/officeDocument/2006/relationships/image" Target="../media/image5.jpg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" Type="http://schemas.openxmlformats.org/officeDocument/2006/relationships/image" Target="../media/image2.jp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hyperlink" Target="http://www.charlestonislandagents.com/" TargetMode="External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7" y="15240"/>
            <a:ext cx="7752080" cy="670560"/>
          </a:xfrm>
        </p:spPr>
        <p:txBody>
          <a:bodyPr>
            <a:noAutofit/>
          </a:bodyPr>
          <a:lstStyle/>
          <a:p>
            <a:r>
              <a:rPr lang="en-US" sz="3000" b="1" i="1" dirty="0" smtClean="0">
                <a:ln>
                  <a:solidFill>
                    <a:schemeClr val="tx1">
                      <a:lumMod val="95000"/>
                    </a:schemeClr>
                  </a:solidFill>
                </a:ln>
                <a:effectLst>
                  <a:outerShdw blurRad="50800" dist="38100" dir="5400000" algn="t" rotWithShape="0">
                    <a:schemeClr val="bg1"/>
                  </a:outerShdw>
                </a:effectLst>
                <a:latin typeface="Goudy Old Style" panose="02020502050305020303" pitchFamily="18" charset="0"/>
              </a:rPr>
              <a:t>Great Opportunity - Quiet Cul-de-sac Location</a:t>
            </a:r>
            <a:endParaRPr lang="en-US" sz="3000" b="1" i="1" dirty="0">
              <a:ln>
                <a:solidFill>
                  <a:schemeClr val="tx1">
                    <a:lumMod val="95000"/>
                  </a:schemeClr>
                </a:solidFill>
              </a:ln>
              <a:effectLst>
                <a:outerShdw blurRad="50800" dist="38100" dir="5400000" algn="t" rotWithShape="0">
                  <a:schemeClr val="bg1"/>
                </a:outerShdw>
              </a:effectLst>
              <a:latin typeface="Goudy Old Style" panose="020205020503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763" y="5721550"/>
            <a:ext cx="7772400" cy="1937322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Wow!! Great opportunity to own a home in the highly sought out neighborhood, </a:t>
            </a:r>
            <a:r>
              <a:rPr lang="en-US" sz="1400" dirty="0" err="1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Oakhaven</a:t>
            </a: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! Located right off Rifle range rd...1541 Island Overlook is nestled in the back of the subdivision in a quiet cul-de-sac. Great floor plan with hardwood floors throughout, master bedroom on the 1st floor with large walk in closet and master bath. The living room offers vaulted </a:t>
            </a:r>
            <a:r>
              <a:rPr lang="en-US" sz="1400" dirty="0" smtClean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ceilings, </a:t>
            </a: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gas fireplace, and sliding glass doors out to your oversized screen porch. The kitchen has lots of counter and cabinet space with updated appliances. Upstairs has 2 large bedrooms, laundry</a:t>
            </a:r>
            <a:r>
              <a:rPr lang="en-US" sz="1400" dirty="0" smtClean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, and </a:t>
            </a: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full bath. You can enjoy sitting on your front porch, back porch or deck</a:t>
            </a:r>
            <a:r>
              <a:rPr lang="en-US" sz="1400" dirty="0" smtClean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! If </a:t>
            </a: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you are looking for privacy this home offers a wooded backyard with a small creek that runs through it. Lots of beautiful mature trees</a:t>
            </a:r>
            <a:r>
              <a:rPr lang="en-US" sz="1400" dirty="0" smtClean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, plants</a:t>
            </a: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, and </a:t>
            </a:r>
            <a:r>
              <a:rPr lang="en-US" sz="1400" dirty="0" smtClean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flowers.</a:t>
            </a:r>
            <a:endParaRPr lang="en-US" sz="1400" dirty="0">
              <a:solidFill>
                <a:schemeClr val="tx2">
                  <a:lumMod val="10000"/>
                </a:schemeClr>
              </a:solidFill>
              <a:latin typeface="Goudy Old Style" panose="02020502050305020303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-4763" y="3393759"/>
            <a:ext cx="7772400" cy="923330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algn="ctr"/>
            <a:r>
              <a:rPr lang="en-US" sz="2400" b="1" dirty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1541 Island Overlook</a:t>
            </a:r>
            <a:endParaRPr lang="en-US" sz="2400" b="1" dirty="0" smtClean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  <a:p>
            <a:pPr algn="ctr"/>
            <a:endParaRPr lang="en-US" sz="1400" b="1" dirty="0" smtClean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  <a:p>
            <a:pPr algn="ctr"/>
            <a:r>
              <a:rPr lang="en-US" sz="1600" dirty="0" err="1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Oakhaven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 Plantation | Mount Pleasant | MLS# 15014256 | $535,000</a:t>
            </a:r>
            <a:endParaRPr lang="en-US" sz="1600" dirty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-4763" y="9027468"/>
            <a:ext cx="7772400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Kristen Kern-Whitehead</a:t>
            </a:r>
          </a:p>
          <a:p>
            <a:pPr algn="ctr"/>
            <a:endParaRPr lang="en-US" sz="1050" b="1" dirty="0">
              <a:solidFill>
                <a:schemeClr val="tx2">
                  <a:lumMod val="10000"/>
                </a:schemeClr>
              </a:solidFill>
              <a:latin typeface="Baskerville Old Face" panose="02020602080505020303" pitchFamily="18" charset="0"/>
            </a:endParaRPr>
          </a:p>
          <a:p>
            <a:pPr algn="ctr"/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Mobile 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- 843-670-1671</a:t>
            </a:r>
          </a:p>
          <a:p>
            <a:pPr algn="ctr"/>
            <a:r>
              <a:rPr lang="en-US" sz="1200" dirty="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  <a:hlinkClick r:id="rId3"/>
              </a:rPr>
              <a:t>kwhitehead@kwchs.com</a:t>
            </a:r>
            <a:endParaRPr lang="en-US" sz="1200" dirty="0" smtClean="0">
              <a:solidFill>
                <a:schemeClr val="tx2">
                  <a:lumMod val="10000"/>
                </a:schemeClr>
              </a:solidFill>
              <a:latin typeface="Baskerville Old Face" panose="02020602080505020303" pitchFamily="18" charset="0"/>
            </a:endParaRPr>
          </a:p>
          <a:p>
            <a:pPr algn="ctr"/>
            <a:r>
              <a:rPr lang="en-US" sz="1000" dirty="0" smtClean="0">
                <a:latin typeface="Georgia" panose="02040502050405020303" pitchFamily="18" charset="0"/>
                <a:hlinkClick r:id="rId4" tooltip="View this web page"/>
              </a:rPr>
              <a:t>www.charlestonislandagents.com</a:t>
            </a:r>
            <a:endParaRPr lang="en-US" sz="1000" dirty="0" smtClean="0">
              <a:solidFill>
                <a:schemeClr val="tx2">
                  <a:lumMod val="10000"/>
                </a:schemeClr>
              </a:solidFill>
              <a:latin typeface="Georgia" panose="02040502050405020303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18063" y="9009593"/>
            <a:ext cx="1786937" cy="1066800"/>
            <a:chOff x="50188" y="8991600"/>
            <a:chExt cx="1786937" cy="1066800"/>
          </a:xfrm>
        </p:grpSpPr>
        <p:pic>
          <p:nvPicPr>
            <p:cNvPr id="26" name="Picture 2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0188" y="8991600"/>
              <a:ext cx="1786937" cy="381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105457" y="9412069"/>
              <a:ext cx="1676399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900" dirty="0">
                  <a:solidFill>
                    <a:schemeClr val="tx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Keller Williams </a:t>
              </a:r>
              <a:r>
                <a:rPr lang="en-US" sz="900" dirty="0" smtClean="0">
                  <a:solidFill>
                    <a:schemeClr val="tx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Realty</a:t>
              </a:r>
            </a:p>
            <a:p>
              <a:pPr algn="ctr"/>
              <a:r>
                <a:rPr lang="en-US" sz="900" dirty="0" smtClean="0">
                  <a:solidFill>
                    <a:schemeClr val="tx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Charleston </a:t>
              </a:r>
              <a:r>
                <a:rPr lang="en-US" sz="900" dirty="0">
                  <a:solidFill>
                    <a:schemeClr val="tx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Islands</a:t>
              </a:r>
            </a:p>
            <a:p>
              <a:pPr algn="ctr"/>
              <a:r>
                <a:rPr lang="en-US" sz="900" dirty="0">
                  <a:solidFill>
                    <a:schemeClr val="tx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1304 Palm Blvd</a:t>
              </a:r>
            </a:p>
            <a:p>
              <a:pPr algn="ctr"/>
              <a:r>
                <a:rPr lang="en-US" sz="900" dirty="0">
                  <a:solidFill>
                    <a:schemeClr val="tx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Isle Of Palms, SC 29451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61024" y="897410"/>
            <a:ext cx="7440827" cy="2284739"/>
            <a:chOff x="173332" y="897410"/>
            <a:chExt cx="7440827" cy="2284739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4439"/>
            <a:stretch/>
          </p:blipFill>
          <p:spPr>
            <a:xfrm>
              <a:off x="173332" y="897410"/>
              <a:ext cx="3560386" cy="2284739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53773" y="897410"/>
              <a:ext cx="3560386" cy="2284739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12" name="Group 11"/>
          <p:cNvGrpSpPr/>
          <p:nvPr/>
        </p:nvGrpSpPr>
        <p:grpSpPr>
          <a:xfrm>
            <a:off x="175356" y="4451866"/>
            <a:ext cx="7412162" cy="1144430"/>
            <a:chOff x="161024" y="4451866"/>
            <a:chExt cx="7412162" cy="1144430"/>
          </a:xfrm>
        </p:grpSpPr>
        <p:pic>
          <p:nvPicPr>
            <p:cNvPr id="21" name="Picture 20"/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165"/>
            <a:stretch/>
          </p:blipFill>
          <p:spPr>
            <a:xfrm>
              <a:off x="161024" y="4452581"/>
              <a:ext cx="1525906" cy="114300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23109" y="4451866"/>
              <a:ext cx="1525906" cy="114443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85194" y="4451866"/>
              <a:ext cx="1525906" cy="114443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47280" y="4451866"/>
              <a:ext cx="1525906" cy="114443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470" t="8333" r="6249" b="7541"/>
          <a:stretch/>
        </p:blipFill>
        <p:spPr>
          <a:xfrm>
            <a:off x="7057539" y="9064633"/>
            <a:ext cx="611017" cy="956720"/>
          </a:xfrm>
          <a:prstGeom prst="rect">
            <a:avLst/>
          </a:prstGeom>
        </p:spPr>
      </p:pic>
      <p:grpSp>
        <p:nvGrpSpPr>
          <p:cNvPr id="15" name="Group 14"/>
          <p:cNvGrpSpPr/>
          <p:nvPr/>
        </p:nvGrpSpPr>
        <p:grpSpPr>
          <a:xfrm>
            <a:off x="129812" y="7846394"/>
            <a:ext cx="7503250" cy="932688"/>
            <a:chOff x="94319" y="7846394"/>
            <a:chExt cx="7503250" cy="932688"/>
          </a:xfrm>
        </p:grpSpPr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3953" y="7846394"/>
              <a:ext cx="1711872" cy="932688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01876" y="7846394"/>
              <a:ext cx="1243583" cy="932688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319" y="7846394"/>
              <a:ext cx="1243583" cy="932688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53986" y="7846394"/>
              <a:ext cx="1243583" cy="932688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71510" y="7846394"/>
              <a:ext cx="1556424" cy="932688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1649509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197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Great Opportunity - Quiet Cul-de-sac Location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Purchase in Mt. Pleasant for under $200K</dc:title>
  <dc:creator>CVH360</dc:creator>
  <cp:lastModifiedBy>atp1313@gmail.com</cp:lastModifiedBy>
  <cp:revision>23</cp:revision>
  <dcterms:created xsi:type="dcterms:W3CDTF">2006-08-16T00:00:00Z</dcterms:created>
  <dcterms:modified xsi:type="dcterms:W3CDTF">2015-06-08T15:37:20Z</dcterms:modified>
</cp:coreProperties>
</file>