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5/20/2019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5/20/2019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5/20/2019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5/20/2019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5/20/2019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5/20/2019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5/20/2019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5/20/2019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5/20/2019</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7" y="1471018"/>
            <a:ext cx="3851374" cy="256758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4057233"/>
            <a:ext cx="7772400" cy="2800767"/>
          </a:xfrm>
          <a:prstGeom prst="rect">
            <a:avLst/>
          </a:prstGeom>
          <a:noFill/>
          <a:ln>
            <a:noFill/>
          </a:ln>
        </p:spPr>
        <p:txBody>
          <a:bodyPr wrap="square">
            <a:spAutoFit/>
          </a:bodyPr>
          <a:lstStyle/>
          <a:p>
            <a:pPr algn="ctr"/>
            <a:r>
              <a:rPr lang="en-US" sz="1100" b="1" dirty="0">
                <a:latin typeface="Century Gothic" panose="020B0502020202020204" pitchFamily="34" charset="0"/>
              </a:rPr>
              <a:t>Situated amidst mature, lush landscaping with Live Oaks and Palmettos, positioned to take advantage of the gorgeous water and golf course views, this custom masterpiece is a study in the marriage of sophisticated yet clean and simple design. A fine example of true craftsmanship, you'll fall in love with this home before you even enter! From the standing seam metal roof to the </a:t>
            </a:r>
            <a:r>
              <a:rPr lang="en-US" sz="1100" b="1" dirty="0" err="1">
                <a:latin typeface="Century Gothic" panose="020B0502020202020204" pitchFamily="34" charset="0"/>
              </a:rPr>
              <a:t>Trex</a:t>
            </a:r>
            <a:r>
              <a:rPr lang="en-US" sz="1100" b="1" dirty="0">
                <a:latin typeface="Century Gothic" panose="020B0502020202020204" pitchFamily="34" charset="0"/>
              </a:rPr>
              <a:t> composite decking, the exterior finishes are second to none and are indicative of the quality materials and thoughtful design choices present in this home. </a:t>
            </a:r>
          </a:p>
          <a:p>
            <a:pPr algn="ctr"/>
            <a:r>
              <a:rPr lang="en-US" sz="1100" b="1" dirty="0">
                <a:latin typeface="Century Gothic" panose="020B0502020202020204" pitchFamily="34" charset="0"/>
              </a:rPr>
              <a:t>Lowcountry living means plenty of time spent outdoors and this home does not disappoint. With over 650 square feet of space spanning the entire back of the home, this porch boasts a fireplace with tv mounted above. Just imagine the parties you could host on this one-of-a-kind outdoor haven! Gather friends around the fireplace on a cool evening to cheer on your favorite football team while the fire roars and warms you or serve your family dinner alfresco on a warm Spring evening.</a:t>
            </a:r>
          </a:p>
          <a:p>
            <a:pPr algn="ctr"/>
            <a:r>
              <a:rPr lang="en-US" sz="1100" b="1" dirty="0">
                <a:latin typeface="Century Gothic" panose="020B0502020202020204" pitchFamily="34" charset="0"/>
              </a:rPr>
              <a:t>This home possesses a casual elegance that is synonymous with the Lowcountry lifestyle and it is apparent that all fixtures and finishes were hand selected with no detail too small or left unattended. This magnificent residence is located in the prestigious Rivertowne Country Club, one of Mount Pleasant's most sought-after neighborhoods.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4556367" y="7072042"/>
            <a:ext cx="3216034" cy="1661993"/>
          </a:xfrm>
          <a:prstGeom prst="rect">
            <a:avLst/>
          </a:prstGeom>
        </p:spPr>
        <p:txBody>
          <a:bodyPr wrap="square">
            <a:spAutoFit/>
          </a:bodyPr>
          <a:lstStyle/>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Asking </a:t>
            </a:r>
            <a:r>
              <a:rPr lang="en-US" sz="1700">
                <a:effectLst>
                  <a:outerShdw blurRad="38100" dist="38100" dir="2700000" algn="tl">
                    <a:srgbClr val="000000">
                      <a:alpha val="43137"/>
                    </a:srgbClr>
                  </a:outerShdw>
                </a:effectLst>
                <a:latin typeface="Century Gothic" pitchFamily="34" charset="0"/>
              </a:rPr>
              <a:t>$765,000</a:t>
            </a:r>
            <a:endParaRPr lang="en-US" sz="17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MLS# 18025074</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2,821  </a:t>
            </a:r>
            <a:r>
              <a:rPr lang="en-US" sz="1700" dirty="0" err="1">
                <a:effectLst>
                  <a:outerShdw blurRad="38100" dist="38100" dir="2700000" algn="tl">
                    <a:srgbClr val="000000">
                      <a:alpha val="43137"/>
                    </a:srgbClr>
                  </a:outerShdw>
                </a:effectLst>
                <a:latin typeface="Century Gothic" pitchFamily="34" charset="0"/>
              </a:rPr>
              <a:t>SqFt</a:t>
            </a:r>
            <a:endParaRPr lang="en-US" sz="17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3 Bed/3½ Baths</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Designed for Family &amp; Entertaining Friends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7072043"/>
            <a:ext cx="1369692" cy="914397"/>
          </a:xfrm>
          <a:prstGeom prst="rect">
            <a:avLst/>
          </a:prstGeom>
          <a:ln>
            <a:solidFill>
              <a:schemeClr val="bg2"/>
            </a:solidFill>
          </a:ln>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130108"/>
            <a:ext cx="1369692" cy="914397"/>
          </a:xfrm>
          <a:prstGeom prst="rect">
            <a:avLst/>
          </a:prstGeom>
          <a:ln>
            <a:solidFill>
              <a:schemeClr val="bg2"/>
            </a:solid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772077"/>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400" i="1" dirty="0">
                <a:solidFill>
                  <a:srgbClr val="002060"/>
                </a:solidFill>
                <a:latin typeface="Century Gothic" pitchFamily="34" charset="0"/>
              </a:rPr>
              <a:t>Amazing Home in Rivertowne Country Club</a:t>
            </a:r>
          </a:p>
          <a:p>
            <a:r>
              <a:rPr lang="en-US" sz="2400" i="1" dirty="0">
                <a:solidFill>
                  <a:srgbClr val="002060"/>
                </a:solidFill>
                <a:latin typeface="Century Gothic" pitchFamily="34" charset="0"/>
              </a:rPr>
              <a:t>Shows Like A Model Home</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3163" y="1471018"/>
            <a:ext cx="1645915" cy="1098803"/>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3162" y="2939796"/>
            <a:ext cx="1645916" cy="1098804"/>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800" y="1471018"/>
            <a:ext cx="1645919" cy="1098805"/>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799" y="2939795"/>
            <a:ext cx="1645918" cy="1098805"/>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0D5F458-7313-47B7-9767-07AFB7B962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27" name="Subtitle 2">
            <a:extLst>
              <a:ext uri="{FF2B5EF4-FFF2-40B4-BE49-F238E27FC236}">
                <a16:creationId xmlns:a16="http://schemas.microsoft.com/office/drawing/2014/main" id="{EEAB1342-66E7-4939-A308-58EB2BBF43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0" name="TextBox 29">
            <a:extLst>
              <a:ext uri="{FF2B5EF4-FFF2-40B4-BE49-F238E27FC236}">
                <a16:creationId xmlns:a16="http://schemas.microsoft.com/office/drawing/2014/main" id="{62F1FD3D-C81C-4D5D-AF76-D91EE473A9AD}"/>
              </a:ext>
            </a:extLst>
          </p:cNvPr>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31" name="Picture 6" descr="http://www.bobette.net/images/logo.jpg">
            <a:extLst>
              <a:ext uri="{FF2B5EF4-FFF2-40B4-BE49-F238E27FC236}">
                <a16:creationId xmlns:a16="http://schemas.microsoft.com/office/drawing/2014/main" id="{F3722E73-ADEB-445B-A6F8-B2BDECEF4F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675723"/>
            <a:ext cx="7772399" cy="772077"/>
          </a:xfrm>
        </p:spPr>
        <p:txBody>
          <a:bodyPr anchor="t">
            <a:noAutofit/>
          </a:bodyPr>
          <a:lstStyle/>
          <a:p>
            <a:pPr algn="r"/>
            <a:r>
              <a:rPr lang="pt-BR" sz="2400" dirty="0">
                <a:solidFill>
                  <a:schemeClr val="tx1"/>
                </a:solidFill>
                <a:effectLst>
                  <a:outerShdw blurRad="50800" dist="38100" dir="5400000" algn="t" rotWithShape="0">
                    <a:prstClr val="black">
                      <a:alpha val="40000"/>
                    </a:prstClr>
                  </a:outerShdw>
                </a:effectLst>
                <a:latin typeface="Century Gothic" pitchFamily="34" charset="0"/>
              </a:rPr>
              <a:t>1542 Sea Pines Drive</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1800" dirty="0">
                <a:solidFill>
                  <a:schemeClr val="tx1"/>
                </a:solidFill>
                <a:effectLst>
                  <a:outerShdw blurRad="50800" dist="38100" dir="5400000" algn="t" rotWithShape="0">
                    <a:prstClr val="black">
                      <a:alpha val="40000"/>
                    </a:prstClr>
                  </a:outerShdw>
                </a:effectLst>
                <a:latin typeface="Century Gothic" pitchFamily="34" charset="0"/>
              </a:rPr>
              <a:t>Mount Pleasant, SC 29464</a:t>
            </a:r>
            <a:endParaRPr lang="en-US" sz="2000" dirty="0">
              <a:solidFill>
                <a:schemeClr val="tx1"/>
              </a:solidFill>
              <a:effectLst>
                <a:outerShdw blurRad="50800" dist="38100" dir="5400000" algn="t" rotWithShape="0">
                  <a:prstClr val="black">
                    <a:alpha val="40000"/>
                  </a:prstClr>
                </a:outerShdw>
              </a:effectLst>
              <a:latin typeface="Century Gothic" pitchFamily="34" charset="0"/>
            </a:endParaRPr>
          </a:p>
        </p:txBody>
      </p:sp>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TotalTime>
  <Words>330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Corbel</vt:lpstr>
      <vt:lpstr>Mistral</vt:lpstr>
      <vt:lpstr>Trebuchet MS</vt:lpstr>
      <vt:lpstr>Mylar</vt:lpstr>
      <vt:lpstr>1542 Sea Pines Drive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49</cp:revision>
  <dcterms:created xsi:type="dcterms:W3CDTF">2006-08-16T00:00:00Z</dcterms:created>
  <dcterms:modified xsi:type="dcterms:W3CDTF">2019-05-20T14:39:54Z</dcterms:modified>
</cp:coreProperties>
</file>