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21" autoAdjust="0"/>
    <p:restoredTop sz="94660"/>
  </p:normalViewPr>
  <p:slideViewPr>
    <p:cSldViewPr>
      <p:cViewPr varScale="1">
        <p:scale>
          <a:sx n="48" d="100"/>
          <a:sy n="48" d="100"/>
        </p:scale>
        <p:origin x="2646"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7/21/2015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p:cNvSpPr/>
          <p:nvPr/>
        </p:nvSpPr>
        <p:spPr>
          <a:xfrm>
            <a:off x="-1" y="0"/>
            <a:ext cx="7772400" cy="1015663"/>
          </a:xfrm>
          <a:prstGeom prst="rect">
            <a:avLst/>
          </a:prstGeom>
          <a:noFill/>
        </p:spPr>
        <p:txBody>
          <a:bodyPr wrap="square" anchor="b">
            <a:spAutoFit/>
          </a:bodyPr>
          <a:lstStyle/>
          <a:p>
            <a:pPr algn="r"/>
            <a:r>
              <a:rPr lang="en-US" sz="1800" b="1" dirty="0">
                <a:solidFill>
                  <a:schemeClr val="tx2">
                    <a:lumMod val="10000"/>
                  </a:schemeClr>
                </a:solidFill>
                <a:latin typeface="Goudy Old Style" panose="02020502050305020303" pitchFamily="18" charset="0"/>
              </a:rPr>
              <a:t>1543 Creek Side Way</a:t>
            </a:r>
          </a:p>
          <a:p>
            <a:pPr algn="r"/>
            <a:r>
              <a:rPr lang="en-US" sz="1400" dirty="0">
                <a:solidFill>
                  <a:schemeClr val="tx2">
                    <a:lumMod val="10000"/>
                  </a:schemeClr>
                </a:solidFill>
                <a:latin typeface="Goudy Old Style" panose="02020502050305020303" pitchFamily="18" charset="0"/>
              </a:rPr>
              <a:t>Beresford Creek</a:t>
            </a:r>
          </a:p>
          <a:p>
            <a:pPr algn="r"/>
            <a:r>
              <a:rPr lang="en-US" sz="1400" dirty="0">
                <a:solidFill>
                  <a:schemeClr val="tx2">
                    <a:lumMod val="10000"/>
                  </a:schemeClr>
                </a:solidFill>
                <a:latin typeface="Goudy Old Style" panose="02020502050305020303" pitchFamily="18" charset="0"/>
              </a:rPr>
              <a:t>Charleston, SC 29492</a:t>
            </a:r>
          </a:p>
          <a:p>
            <a:pPr algn="r"/>
            <a:r>
              <a:rPr lang="en-US" sz="1400" dirty="0">
                <a:solidFill>
                  <a:schemeClr val="tx2">
                    <a:lumMod val="10000"/>
                  </a:schemeClr>
                </a:solidFill>
                <a:latin typeface="Goudy Old Style" panose="02020502050305020303" pitchFamily="18" charset="0"/>
              </a:rPr>
              <a:t>MLS# </a:t>
            </a:r>
            <a:r>
              <a:rPr lang="en-US" sz="1400" dirty="0" smtClean="0">
                <a:solidFill>
                  <a:schemeClr val="tx2">
                    <a:lumMod val="10000"/>
                  </a:schemeClr>
                </a:solidFill>
                <a:latin typeface="Goudy Old Style" panose="02020502050305020303" pitchFamily="18" charset="0"/>
              </a:rPr>
              <a:t>15013252 :: $</a:t>
            </a:r>
            <a:r>
              <a:rPr lang="en-US" sz="1400" dirty="0">
                <a:solidFill>
                  <a:schemeClr val="tx2">
                    <a:lumMod val="10000"/>
                  </a:schemeClr>
                </a:solidFill>
                <a:latin typeface="Goudy Old Style" panose="02020502050305020303" pitchFamily="18" charset="0"/>
              </a:rPr>
              <a:t>189,900</a:t>
            </a:r>
            <a:endParaRPr lang="en-US" sz="1100" dirty="0">
              <a:solidFill>
                <a:schemeClr val="tx2">
                  <a:lumMod val="10000"/>
                </a:schemeClr>
              </a:solidFill>
              <a:latin typeface="Goudy Old Style" panose="02020502050305020303" pitchFamily="18" charset="0"/>
            </a:endParaRPr>
          </a:p>
        </p:txBody>
      </p:sp>
      <p:sp>
        <p:nvSpPr>
          <p:cNvPr id="17" name="Rectangle 16"/>
          <p:cNvSpPr/>
          <p:nvPr/>
        </p:nvSpPr>
        <p:spPr>
          <a:xfrm>
            <a:off x="-1" y="9004608"/>
            <a:ext cx="7772400" cy="892552"/>
          </a:xfrm>
          <a:prstGeom prst="rect">
            <a:avLst/>
          </a:prstGeom>
        </p:spPr>
        <p:txBody>
          <a:bodyPr wrap="square">
            <a:spAutoFit/>
          </a:bodyPr>
          <a:lstStyle/>
          <a:p>
            <a:pPr algn="ctr"/>
            <a:r>
              <a:rPr lang="en-US" sz="1600" b="1" dirty="0">
                <a:solidFill>
                  <a:schemeClr val="tx2">
                    <a:lumMod val="10000"/>
                  </a:schemeClr>
                </a:solidFill>
                <a:latin typeface="Baskerville Old Face" panose="02020602080505020303" pitchFamily="18" charset="0"/>
              </a:rPr>
              <a:t>Brigitte </a:t>
            </a:r>
            <a:r>
              <a:rPr lang="en-US" sz="1600" b="1" dirty="0" smtClean="0">
                <a:solidFill>
                  <a:schemeClr val="tx2">
                    <a:lumMod val="10000"/>
                  </a:schemeClr>
                </a:solidFill>
                <a:latin typeface="Baskerville Old Face" panose="02020602080505020303" pitchFamily="18" charset="0"/>
              </a:rPr>
              <a:t>McElroy</a:t>
            </a:r>
          </a:p>
          <a:p>
            <a:pPr algn="ctr"/>
            <a:r>
              <a:rPr lang="it-IT" sz="1200" i="1" dirty="0">
                <a:solidFill>
                  <a:schemeClr val="tx2">
                    <a:lumMod val="10000"/>
                  </a:schemeClr>
                </a:solidFill>
                <a:latin typeface="Baskerville Old Face" panose="02020602080505020303" pitchFamily="18" charset="0"/>
              </a:rPr>
              <a:t>CRS, GRI, REALTOR</a:t>
            </a:r>
          </a:p>
          <a:p>
            <a:pPr algn="ctr"/>
            <a:r>
              <a:rPr lang="it-IT" sz="1200" dirty="0" smtClean="0">
                <a:solidFill>
                  <a:schemeClr val="tx2">
                    <a:lumMod val="10000"/>
                  </a:schemeClr>
                </a:solidFill>
                <a:latin typeface="Baskerville Old Face" panose="02020602080505020303" pitchFamily="18" charset="0"/>
              </a:rPr>
              <a:t>O </a:t>
            </a:r>
            <a:r>
              <a:rPr lang="it-IT" sz="1200" dirty="0">
                <a:solidFill>
                  <a:schemeClr val="tx2">
                    <a:lumMod val="10000"/>
                  </a:schemeClr>
                </a:solidFill>
                <a:latin typeface="Baskerville Old Face" panose="02020602080505020303" pitchFamily="18" charset="0"/>
              </a:rPr>
              <a:t>(843) </a:t>
            </a:r>
            <a:r>
              <a:rPr lang="it-IT" sz="1200" dirty="0" smtClean="0">
                <a:solidFill>
                  <a:schemeClr val="tx2">
                    <a:lumMod val="10000"/>
                  </a:schemeClr>
                </a:solidFill>
                <a:latin typeface="Baskerville Old Face" panose="02020602080505020303" pitchFamily="18" charset="0"/>
              </a:rPr>
              <a:t>708-5353 |M </a:t>
            </a:r>
            <a:r>
              <a:rPr lang="it-IT" sz="1200" dirty="0">
                <a:solidFill>
                  <a:schemeClr val="tx2">
                    <a:lumMod val="10000"/>
                  </a:schemeClr>
                </a:solidFill>
                <a:latin typeface="Baskerville Old Face" panose="02020602080505020303" pitchFamily="18" charset="0"/>
              </a:rPr>
              <a:t>(843) 708-5353</a:t>
            </a:r>
          </a:p>
          <a:p>
            <a:pPr algn="ctr"/>
            <a:r>
              <a:rPr lang="it-IT" sz="1200" dirty="0">
                <a:solidFill>
                  <a:schemeClr val="tx2">
                    <a:lumMod val="10000"/>
                  </a:schemeClr>
                </a:solidFill>
                <a:latin typeface="Baskerville Old Face" panose="02020602080505020303" pitchFamily="18" charset="0"/>
              </a:rPr>
              <a:t>brigitte@brigittemcelroy.com</a:t>
            </a:r>
            <a:endParaRPr lang="en-US" sz="1000" dirty="0" smtClean="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61682" y="8839200"/>
            <a:ext cx="875544" cy="11772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747" y="9043081"/>
            <a:ext cx="1689716" cy="769441"/>
          </a:xfrm>
          <a:prstGeom prst="rect">
            <a:avLst/>
          </a:prstGeom>
        </p:spPr>
        <p:txBody>
          <a:bodyPr wrap="square">
            <a:spAutoFit/>
          </a:bodyPr>
          <a:lstStyle/>
          <a:p>
            <a:r>
              <a:rPr lang="en-US" sz="1100" dirty="0">
                <a:solidFill>
                  <a:schemeClr val="tx2">
                    <a:lumMod val="10000"/>
                  </a:schemeClr>
                </a:solidFill>
                <a:latin typeface="Baskerville Old Face" panose="02020602080505020303" pitchFamily="18" charset="0"/>
              </a:rPr>
              <a:t>Keller Williams Realty</a:t>
            </a:r>
          </a:p>
          <a:p>
            <a:r>
              <a:rPr lang="en-US" sz="1100" dirty="0">
                <a:solidFill>
                  <a:schemeClr val="tx2">
                    <a:lumMod val="10000"/>
                  </a:schemeClr>
                </a:solidFill>
                <a:latin typeface="Baskerville Old Face" panose="02020602080505020303" pitchFamily="18" charset="0"/>
              </a:rPr>
              <a:t>Charleston Islands</a:t>
            </a:r>
          </a:p>
          <a:p>
            <a:r>
              <a:rPr lang="en-US" sz="1100" dirty="0">
                <a:solidFill>
                  <a:schemeClr val="tx2">
                    <a:lumMod val="10000"/>
                  </a:schemeClr>
                </a:solidFill>
                <a:latin typeface="Baskerville Old Face" panose="02020602080505020303" pitchFamily="18" charset="0"/>
              </a:rPr>
              <a:t>1304 Palm Blvd</a:t>
            </a:r>
          </a:p>
          <a:p>
            <a:r>
              <a:rPr lang="en-US" sz="1100" dirty="0">
                <a:solidFill>
                  <a:schemeClr val="tx2">
                    <a:lumMod val="10000"/>
                  </a:schemeClr>
                </a:solidFill>
                <a:latin typeface="Baskerville Old Face" panose="02020602080505020303" pitchFamily="18" charset="0"/>
              </a:rPr>
              <a:t>Isle Of Palms, SC 29451</a:t>
            </a:r>
          </a:p>
        </p:txBody>
      </p:sp>
      <p:sp>
        <p:nvSpPr>
          <p:cNvPr id="10" name="Rectangle 9"/>
          <p:cNvSpPr/>
          <p:nvPr/>
        </p:nvSpPr>
        <p:spPr>
          <a:xfrm>
            <a:off x="-2382" y="5423861"/>
            <a:ext cx="7777162" cy="2308324"/>
          </a:xfrm>
          <a:prstGeom prst="rect">
            <a:avLst/>
          </a:prstGeom>
        </p:spPr>
        <p:txBody>
          <a:bodyPr wrap="square">
            <a:spAutoFit/>
          </a:bodyPr>
          <a:lstStyle/>
          <a:p>
            <a:pPr algn="ctr"/>
            <a:r>
              <a:rPr lang="en-US" sz="1800" dirty="0">
                <a:solidFill>
                  <a:schemeClr val="tx2">
                    <a:lumMod val="10000"/>
                  </a:schemeClr>
                </a:solidFill>
                <a:latin typeface="Goudy Old Style" panose="02020502050305020303" pitchFamily="18" charset="0"/>
              </a:rPr>
              <a:t>.34 acre lot with great marsh and water views. One of the few lots left to build on in popular Beresford Creek Landing. Great location centrally located in the middle of Charleston. Just off I-526 exit minutes to Boeing, BCL offers winding streets, sidewalks, marsh, palm trees, neighborhood ramp for boats/kayaks/crabbing, or just relaxing, onsite boat and RV storage, semi-Olympic pool, clubhouse with gas grill and fire-pit, volleyball court, tennis court and play park. According to tax records property is Flood Zone AE. Minimum </a:t>
            </a:r>
            <a:r>
              <a:rPr lang="en-US" sz="1800" dirty="0" err="1">
                <a:solidFill>
                  <a:schemeClr val="tx2">
                    <a:lumMod val="10000"/>
                  </a:schemeClr>
                </a:solidFill>
                <a:latin typeface="Goudy Old Style" panose="02020502050305020303" pitchFamily="18" charset="0"/>
              </a:rPr>
              <a:t>sq</a:t>
            </a:r>
            <a:r>
              <a:rPr lang="en-US" sz="1800" dirty="0">
                <a:solidFill>
                  <a:schemeClr val="tx2">
                    <a:lumMod val="10000"/>
                  </a:schemeClr>
                </a:solidFill>
                <a:latin typeface="Goudy Old Style" panose="02020502050305020303" pitchFamily="18" charset="0"/>
              </a:rPr>
              <a:t> </a:t>
            </a:r>
            <a:r>
              <a:rPr lang="en-US" sz="1800" dirty="0" err="1">
                <a:solidFill>
                  <a:schemeClr val="tx2">
                    <a:lumMod val="10000"/>
                  </a:schemeClr>
                </a:solidFill>
                <a:latin typeface="Goudy Old Style" panose="02020502050305020303" pitchFamily="18" charset="0"/>
              </a:rPr>
              <a:t>ft</a:t>
            </a:r>
            <a:r>
              <a:rPr lang="en-US" sz="1800" dirty="0">
                <a:solidFill>
                  <a:schemeClr val="tx2">
                    <a:lumMod val="10000"/>
                  </a:schemeClr>
                </a:solidFill>
                <a:latin typeface="Goudy Old Style" panose="02020502050305020303" pitchFamily="18" charset="0"/>
              </a:rPr>
              <a:t> for house is 2400. Information deemed to be true, but may not be exact, buyer to verify. Bring an offer! Seller says sell!</a:t>
            </a:r>
          </a:p>
        </p:txBody>
      </p:sp>
      <p:pic>
        <p:nvPicPr>
          <p:cNvPr id="7" name="Picture 6"/>
          <p:cNvPicPr>
            <a:picLocks noChangeAspect="1"/>
          </p:cNvPicPr>
          <p:nvPr/>
        </p:nvPicPr>
        <p:blipFill rotWithShape="1">
          <a:blip r:embed="rId3"/>
          <a:srcRect l="19547" t="23959" r="20132" b="11458"/>
          <a:stretch/>
        </p:blipFill>
        <p:spPr>
          <a:xfrm>
            <a:off x="685800" y="1365300"/>
            <a:ext cx="6400799" cy="385290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063" y="56746"/>
            <a:ext cx="1482138" cy="902171"/>
          </a:xfrm>
          <a:prstGeom prst="rect">
            <a:avLst/>
          </a:prstGeom>
        </p:spPr>
      </p:pic>
      <p:cxnSp>
        <p:nvCxnSpPr>
          <p:cNvPr id="12" name="Straight Connector 11"/>
          <p:cNvCxnSpPr/>
          <p:nvPr/>
        </p:nvCxnSpPr>
        <p:spPr>
          <a:xfrm>
            <a:off x="332788" y="1149455"/>
            <a:ext cx="71068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04746" y="8001000"/>
            <a:ext cx="7562907" cy="704913"/>
            <a:chOff x="76201" y="8153400"/>
            <a:chExt cx="7562907" cy="704913"/>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1494" y="8153400"/>
              <a:ext cx="939884" cy="704913"/>
            </a:xfrm>
            <a:prstGeom prst="rect">
              <a:avLst/>
            </a:prstGeom>
            <a:ln>
              <a:solidFill>
                <a:schemeClr val="tx1"/>
              </a:solid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4076" y="8153516"/>
              <a:ext cx="939574" cy="704680"/>
            </a:xfrm>
            <a:prstGeom prst="rect">
              <a:avLst/>
            </a:prstGeom>
            <a:ln>
              <a:solidFill>
                <a:schemeClr val="tx1"/>
              </a:solid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9224" y="8153400"/>
              <a:ext cx="939884" cy="704913"/>
            </a:xfrm>
            <a:prstGeom prst="rect">
              <a:avLst/>
            </a:prstGeom>
            <a:ln>
              <a:solidFill>
                <a:schemeClr val="tx1"/>
              </a:solid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1" y="8153400"/>
              <a:ext cx="940702" cy="704913"/>
            </a:xfrm>
            <a:prstGeom prst="rect">
              <a:avLst/>
            </a:prstGeom>
            <a:ln>
              <a:solidFill>
                <a:schemeClr val="tx1"/>
              </a:solid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7785" y="8153516"/>
              <a:ext cx="939574" cy="704680"/>
            </a:xfrm>
            <a:prstGeom prst="rect">
              <a:avLst/>
            </a:prstGeom>
            <a:ln>
              <a:solidFill>
                <a:schemeClr val="tx1"/>
              </a:solid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038" y="8153400"/>
              <a:ext cx="938903" cy="704913"/>
            </a:xfrm>
            <a:prstGeom prst="rect">
              <a:avLst/>
            </a:prstGeom>
            <a:ln>
              <a:solidFill>
                <a:schemeClr val="tx1"/>
              </a:solid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95513" y="8153516"/>
              <a:ext cx="939574" cy="704680"/>
            </a:xfrm>
            <a:prstGeom prst="rect">
              <a:avLst/>
            </a:prstGeom>
            <a:ln>
              <a:solidFill>
                <a:schemeClr val="tx1"/>
              </a:solidFill>
            </a:ln>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1649509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181</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cp:lastModifiedBy>
  <cp:revision>29</cp:revision>
  <dcterms:created xsi:type="dcterms:W3CDTF">2006-08-16T00:00:00Z</dcterms:created>
  <dcterms:modified xsi:type="dcterms:W3CDTF">2015-07-21T16:55:38Z</dcterms:modified>
</cp:coreProperties>
</file>