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41"/>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7/26/2021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7/26/2021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James Island ~ No HOA!</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000" b="1" i="1">
                <a:latin typeface="Tw Cen MT" pitchFamily="34" charset="0"/>
                <a:cs typeface="Arial" pitchFamily="34" charset="0"/>
              </a:rPr>
              <a:t>Great </a:t>
            </a:r>
            <a:r>
              <a:rPr lang="en-US" sz="2000" b="1" i="1" dirty="0">
                <a:latin typeface="Tw Cen MT" pitchFamily="34" charset="0"/>
                <a:cs typeface="Arial" pitchFamily="34" charset="0"/>
              </a:rPr>
              <a:t>Location! </a:t>
            </a:r>
          </a:p>
          <a:p>
            <a:pPr lvl="0" algn="ctr" fontAlgn="base">
              <a:spcBef>
                <a:spcPct val="0"/>
              </a:spcBef>
              <a:spcAft>
                <a:spcPct val="0"/>
              </a:spcAft>
            </a:pPr>
            <a:endParaRPr lang="en-US" sz="2000" b="1" i="1" dirty="0">
              <a:latin typeface="Tw Cen MT" pitchFamily="34" charset="0"/>
              <a:cs typeface="Arial" pitchFamily="34" charset="0"/>
            </a:endParaRPr>
          </a:p>
          <a:p>
            <a:pPr lvl="0" algn="ctr" fontAlgn="base">
              <a:spcBef>
                <a:spcPct val="0"/>
              </a:spcBef>
              <a:spcAft>
                <a:spcPct val="0"/>
              </a:spcAft>
            </a:pPr>
            <a:r>
              <a:rPr lang="en-US" sz="2000" dirty="0">
                <a:latin typeface="Tw Cen MT" pitchFamily="34" charset="0"/>
                <a:cs typeface="Arial" pitchFamily="34" charset="0"/>
              </a:rPr>
              <a:t>Elevated 3 bed 2 bath home on James Island. Open floor plan. Refinished hardwood flooring through out main living areas. New carpet in bedrooms. Exterior and interior freshly painted. Kitchen with breakfast bar open to family room. Nice deck overlooking large yard. HUGE garage. Great for storage or flex space. Convenient to Folly Beach and Downtown. </a:t>
            </a:r>
          </a:p>
          <a:p>
            <a:pPr lvl="0" algn="ctr" fontAlgn="base">
              <a:spcBef>
                <a:spcPct val="0"/>
              </a:spcBef>
              <a:spcAft>
                <a:spcPct val="0"/>
              </a:spcAft>
            </a:pPr>
            <a:endParaRPr lang="en-US" sz="2000" dirty="0">
              <a:latin typeface="Tw Cen MT" pitchFamily="34" charset="0"/>
              <a:cs typeface="Arial" pitchFamily="34" charset="0"/>
            </a:endParaRPr>
          </a:p>
          <a:p>
            <a:pPr lvl="0" algn="ctr" fontAlgn="base">
              <a:spcBef>
                <a:spcPct val="0"/>
              </a:spcBef>
              <a:spcAft>
                <a:spcPct val="0"/>
              </a:spcAft>
            </a:pPr>
            <a:r>
              <a:rPr lang="en-US" sz="2000" b="1" i="1" dirty="0">
                <a:latin typeface="Tw Cen MT" pitchFamily="34" charset="0"/>
                <a:cs typeface="Arial" pitchFamily="34" charset="0"/>
              </a:rPr>
              <a:t>Must see!</a:t>
            </a:r>
            <a:endParaRPr kumimoji="0" lang="en-US" sz="20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1544 Inland Avenue</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Bayfront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MLS# 21016949 </a:t>
            </a:r>
            <a:r>
              <a:rPr lang="en-US" sz="2400" b="1">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a:effectLst>
                  <a:outerShdw blurRad="38100" dist="38100" dir="2700000" algn="tl">
                    <a:srgbClr val="000000">
                      <a:alpha val="43137"/>
                    </a:srgbClr>
                  </a:outerShdw>
                </a:effectLst>
                <a:latin typeface="Tw Cen MT" pitchFamily="34" charset="0"/>
                <a:cs typeface="Arial" pitchFamily="34" charset="0"/>
              </a:rPr>
              <a:t> $399,000</a:t>
            </a:r>
            <a:endParaRPr kumimoji="0" lang="en-US" sz="12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646" y="732248"/>
            <a:ext cx="4572000" cy="3429000"/>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012303" y="732247"/>
            <a:ext cx="2131697" cy="1598772"/>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7012303" y="2562476"/>
            <a:ext cx="2131697" cy="1598772"/>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3646" y="744027"/>
            <a:ext cx="1752600" cy="1752600"/>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32854" y="1177091"/>
            <a:ext cx="1529650" cy="430887"/>
          </a:xfrm>
          <a:prstGeom prst="rect">
            <a:avLst/>
          </a:prstGeom>
          <a:noFill/>
        </p:spPr>
        <p:txBody>
          <a:bodyPr wrap="none" rtlCol="0">
            <a:spAutoFit/>
          </a:bodyPr>
          <a:lstStyle/>
          <a:p>
            <a:r>
              <a:rPr lang="en-US" sz="2200" b="1" i="1" dirty="0">
                <a:solidFill>
                  <a:srgbClr val="FF0000"/>
                </a:solidFill>
                <a:effectLst>
                  <a:outerShdw blurRad="38100" dist="38100" dir="2700000" algn="tl">
                    <a:srgbClr val="000000">
                      <a:alpha val="43137"/>
                    </a:srgbClr>
                  </a:outerShdw>
                </a:effectLst>
                <a:latin typeface="Tw Cen MT" panose="020B0602020104020603" pitchFamily="34" charset="0"/>
              </a:rPr>
              <a:t>Great Price!</a:t>
            </a:r>
          </a:p>
        </p:txBody>
      </p:sp>
      <p:pic>
        <p:nvPicPr>
          <p:cNvPr id="20" name="Picture 19">
            <a:extLst>
              <a:ext uri="{FF2B5EF4-FFF2-40B4-BE49-F238E27FC236}">
                <a16:creationId xmlns:a16="http://schemas.microsoft.com/office/drawing/2014/main" id="{CCB73E95-E7ED-4096-A072-D11BE328CB88}"/>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726303" y="732247"/>
            <a:ext cx="2131697" cy="1598772"/>
          </a:xfrm>
          <a:prstGeom prst="rect">
            <a:avLst/>
          </a:prstGeom>
        </p:spPr>
      </p:pic>
      <p:pic>
        <p:nvPicPr>
          <p:cNvPr id="22" name="Picture 21">
            <a:extLst>
              <a:ext uri="{FF2B5EF4-FFF2-40B4-BE49-F238E27FC236}">
                <a16:creationId xmlns:a16="http://schemas.microsoft.com/office/drawing/2014/main" id="{1336F9DF-0B5A-4477-AB04-FEB53EC09D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726303" y="2562476"/>
            <a:ext cx="2131697" cy="1598772"/>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258</TotalTime>
  <Words>131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2021-07-26T15:47:54Z</dcterms:modified>
</cp:coreProperties>
</file>