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2054" y="46"/>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8/30/2021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8/30/2021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8/30/2021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8/30/2021</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eg"/><Relationship Id="rId7" Type="http://schemas.openxmlformats.org/officeDocument/2006/relationships/image" Target="../media/image7.jpg"/><Relationship Id="rId2" Type="http://schemas.openxmlformats.org/officeDocument/2006/relationships/image" Target="../media/image2.gif"/><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6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James Island Living</a:t>
            </a:r>
            <a:endParaRPr lang="en-US" sz="36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91974" y="5867400"/>
            <a:ext cx="6611723" cy="3276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2000" b="1" i="1" dirty="0">
                <a:latin typeface="Tw Cen MT" pitchFamily="34" charset="0"/>
                <a:cs typeface="Arial" pitchFamily="34" charset="0"/>
              </a:rPr>
              <a:t>No HOA ~ Great Location</a:t>
            </a:r>
          </a:p>
          <a:p>
            <a:pPr lvl="0" algn="ctr" fontAlgn="base">
              <a:spcBef>
                <a:spcPct val="0"/>
              </a:spcBef>
              <a:spcAft>
                <a:spcPct val="0"/>
              </a:spcAft>
            </a:pPr>
            <a:endParaRPr lang="en-US" sz="2000" b="1" i="1" dirty="0">
              <a:latin typeface="Tw Cen MT" pitchFamily="34" charset="0"/>
              <a:cs typeface="Arial" pitchFamily="34" charset="0"/>
            </a:endParaRPr>
          </a:p>
          <a:p>
            <a:pPr lvl="0" algn="ctr" fontAlgn="base">
              <a:spcBef>
                <a:spcPct val="0"/>
              </a:spcBef>
              <a:spcAft>
                <a:spcPct val="0"/>
              </a:spcAft>
            </a:pPr>
            <a:r>
              <a:rPr lang="en-US" sz="2000" dirty="0">
                <a:latin typeface="Tw Cen MT" pitchFamily="34" charset="0"/>
                <a:cs typeface="Arial" pitchFamily="34" charset="0"/>
              </a:rPr>
              <a:t>Elevated 3 bed 2 bath home on James Island. Open floor plan. Refinished hardwood flooring through out main living areas. New carpet in bedrooms. Exterior and interior freshly painted. Kitchen with breakfast bar open to family room. Nice deck overlooking large yard. HUGE garage. Great for storage or flex space. Convenient to Folly Beach and Downtown. </a:t>
            </a:r>
          </a:p>
          <a:p>
            <a:pPr lvl="0" algn="ctr" fontAlgn="base">
              <a:spcBef>
                <a:spcPct val="0"/>
              </a:spcBef>
              <a:spcAft>
                <a:spcPct val="0"/>
              </a:spcAft>
            </a:pPr>
            <a:endParaRPr lang="en-US" sz="2000" dirty="0">
              <a:latin typeface="Tw Cen MT" pitchFamily="34" charset="0"/>
              <a:cs typeface="Arial" pitchFamily="34" charset="0"/>
            </a:endParaRPr>
          </a:p>
          <a:p>
            <a:pPr lvl="0" algn="ctr" fontAlgn="base">
              <a:spcBef>
                <a:spcPct val="0"/>
              </a:spcBef>
              <a:spcAft>
                <a:spcPct val="0"/>
              </a:spcAft>
            </a:pPr>
            <a:r>
              <a:rPr lang="en-US" sz="2000" b="1" i="1" dirty="0">
                <a:latin typeface="Tw Cen MT" pitchFamily="34" charset="0"/>
                <a:cs typeface="Arial" pitchFamily="34" charset="0"/>
              </a:rPr>
              <a:t>Must see!</a:t>
            </a:r>
            <a:endParaRPr kumimoji="0" lang="en-US" sz="2000" b="1"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158290" y="4962854"/>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352115" y="6637446"/>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158290" y="7943473"/>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93877" y="4539039"/>
            <a:ext cx="6611724"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1544 Inland Avenue</a:t>
            </a:r>
          </a:p>
          <a:p>
            <a:pPr lvl="0" algn="ctr" fontAlgn="base">
              <a:spcBef>
                <a:spcPct val="0"/>
              </a:spcBef>
              <a:spcAft>
                <a:spcPct val="0"/>
              </a:spcAft>
            </a:pPr>
            <a:r>
              <a:rPr lang="en-US" sz="2400" b="1" dirty="0">
                <a:effectLst>
                  <a:outerShdw blurRad="38100" dist="38100" dir="2700000" algn="tl">
                    <a:srgbClr val="000000">
                      <a:alpha val="43137"/>
                    </a:srgbClr>
                  </a:outerShdw>
                </a:effectLst>
                <a:latin typeface="Tw Cen MT" pitchFamily="34" charset="0"/>
                <a:cs typeface="Arial" pitchFamily="34" charset="0"/>
              </a:rPr>
              <a:t>Bayfront </a:t>
            </a:r>
            <a:r>
              <a:rPr lang="en-US" sz="24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400" b="1" dirty="0">
                <a:effectLst>
                  <a:outerShdw blurRad="38100" dist="38100" dir="2700000" algn="tl">
                    <a:srgbClr val="000000">
                      <a:alpha val="43137"/>
                    </a:srgbClr>
                  </a:outerShdw>
                </a:effectLst>
                <a:latin typeface="Tw Cen MT" pitchFamily="34" charset="0"/>
                <a:cs typeface="Arial" pitchFamily="34" charset="0"/>
              </a:rPr>
              <a:t> Charleston, SC 29412</a:t>
            </a:r>
          </a:p>
          <a:p>
            <a:pPr lvl="0" algn="ctr" fontAlgn="base">
              <a:spcBef>
                <a:spcPct val="0"/>
              </a:spcBef>
              <a:spcAft>
                <a:spcPct val="0"/>
              </a:spcAft>
            </a:pPr>
            <a:r>
              <a:rPr lang="en-US" sz="2400" b="1" dirty="0">
                <a:effectLst>
                  <a:outerShdw blurRad="38100" dist="38100" dir="2700000" algn="tl">
                    <a:srgbClr val="000000">
                      <a:alpha val="43137"/>
                    </a:srgbClr>
                  </a:outerShdw>
                </a:effectLst>
                <a:latin typeface="Tw Cen MT" pitchFamily="34" charset="0"/>
                <a:cs typeface="Arial" pitchFamily="34" charset="0"/>
              </a:rPr>
              <a:t>MLS# 21016949 </a:t>
            </a:r>
            <a:r>
              <a:rPr lang="en-US" sz="24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400" b="1" dirty="0">
                <a:effectLst>
                  <a:outerShdw blurRad="38100" dist="38100" dir="2700000" algn="tl">
                    <a:srgbClr val="000000">
                      <a:alpha val="43137"/>
                    </a:srgbClr>
                  </a:outerShdw>
                </a:effectLst>
                <a:latin typeface="Tw Cen MT" pitchFamily="34" charset="0"/>
                <a:cs typeface="Arial" pitchFamily="34" charset="0"/>
              </a:rPr>
              <a:t> $389,000</a:t>
            </a:r>
            <a:endParaRPr kumimoji="0" lang="en-US" sz="12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8" name="Picture 7" descr="A picture containing tree, outdoor, plant, forest&#10;&#10;Description automatically generated">
            <a:extLst>
              <a:ext uri="{FF2B5EF4-FFF2-40B4-BE49-F238E27FC236}">
                <a16:creationId xmlns:a16="http://schemas.microsoft.com/office/drawing/2014/main" id="{3EF60969-A12A-4E9B-97EB-38490560692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96400" y="1295400"/>
            <a:ext cx="2560661" cy="1920496"/>
          </a:xfrm>
          <a:prstGeom prst="rect">
            <a:avLst/>
          </a:prstGeom>
        </p:spPr>
      </p:pic>
      <p:pic>
        <p:nvPicPr>
          <p:cNvPr id="11" name="Picture 10">
            <a:extLst>
              <a:ext uri="{FF2B5EF4-FFF2-40B4-BE49-F238E27FC236}">
                <a16:creationId xmlns:a16="http://schemas.microsoft.com/office/drawing/2014/main" id="{9E0E9A05-38AC-4ED6-A2C9-8CF926E2F064}"/>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3646" y="732248"/>
            <a:ext cx="4572000" cy="3429000"/>
          </a:xfrm>
          <a:prstGeom prst="rect">
            <a:avLst/>
          </a:prstGeom>
        </p:spPr>
      </p:pic>
      <p:pic>
        <p:nvPicPr>
          <p:cNvPr id="17" name="Picture 16">
            <a:extLst>
              <a:ext uri="{FF2B5EF4-FFF2-40B4-BE49-F238E27FC236}">
                <a16:creationId xmlns:a16="http://schemas.microsoft.com/office/drawing/2014/main" id="{EB6F79CF-6646-4859-84F4-E3D92E15B243}"/>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7012303" y="732247"/>
            <a:ext cx="2131697" cy="1598772"/>
          </a:xfrm>
          <a:prstGeom prst="rect">
            <a:avLst/>
          </a:prstGeom>
        </p:spPr>
      </p:pic>
      <p:pic>
        <p:nvPicPr>
          <p:cNvPr id="18" name="Picture 17">
            <a:extLst>
              <a:ext uri="{FF2B5EF4-FFF2-40B4-BE49-F238E27FC236}">
                <a16:creationId xmlns:a16="http://schemas.microsoft.com/office/drawing/2014/main" id="{4AD6024E-CFBE-4A8B-B6F0-EA61249C0090}"/>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7012303" y="2562476"/>
            <a:ext cx="2131696" cy="1598772"/>
          </a:xfrm>
          <a:prstGeom prst="rect">
            <a:avLst/>
          </a:prstGeom>
        </p:spPr>
      </p:pic>
      <p:sp>
        <p:nvSpPr>
          <p:cNvPr id="3" name="Diagonal Stripe 2">
            <a:extLst>
              <a:ext uri="{FF2B5EF4-FFF2-40B4-BE49-F238E27FC236}">
                <a16:creationId xmlns:a16="http://schemas.microsoft.com/office/drawing/2014/main" id="{49A398AE-8470-4DBC-910B-D1C6CE5EBB53}"/>
              </a:ext>
            </a:extLst>
          </p:cNvPr>
          <p:cNvSpPr/>
          <p:nvPr/>
        </p:nvSpPr>
        <p:spPr>
          <a:xfrm>
            <a:off x="-3646" y="744027"/>
            <a:ext cx="1752600" cy="1752600"/>
          </a:xfrm>
          <a:prstGeom prst="diagStripe">
            <a:avLst/>
          </a:prstGeom>
          <a:solidFill>
            <a:srgbClr val="FFFF00"/>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extBox 9">
            <a:extLst>
              <a:ext uri="{FF2B5EF4-FFF2-40B4-BE49-F238E27FC236}">
                <a16:creationId xmlns:a16="http://schemas.microsoft.com/office/drawing/2014/main" id="{D64CF78A-9730-43E8-BEAD-F9F307DCBBBB}"/>
              </a:ext>
            </a:extLst>
          </p:cNvPr>
          <p:cNvSpPr txBox="1"/>
          <p:nvPr/>
        </p:nvSpPr>
        <p:spPr>
          <a:xfrm rot="18934244">
            <a:off x="-283285" y="1189447"/>
            <a:ext cx="1842877" cy="430887"/>
          </a:xfrm>
          <a:prstGeom prst="rect">
            <a:avLst/>
          </a:prstGeom>
          <a:noFill/>
        </p:spPr>
        <p:txBody>
          <a:bodyPr wrap="none" rtlCol="0">
            <a:spAutoFit/>
          </a:bodyPr>
          <a:lstStyle/>
          <a:p>
            <a:r>
              <a:rPr lang="en-US" sz="2200" b="1" i="1" dirty="0">
                <a:solidFill>
                  <a:srgbClr val="FF0000"/>
                </a:solidFill>
                <a:effectLst>
                  <a:outerShdw blurRad="38100" dist="38100" dir="2700000" algn="tl">
                    <a:srgbClr val="000000">
                      <a:alpha val="43137"/>
                    </a:srgbClr>
                  </a:outerShdw>
                </a:effectLst>
                <a:latin typeface="Tw Cen MT" panose="020B0602020104020603" pitchFamily="34" charset="0"/>
              </a:rPr>
              <a:t>Move-in Ready!</a:t>
            </a:r>
          </a:p>
        </p:txBody>
      </p:sp>
      <p:pic>
        <p:nvPicPr>
          <p:cNvPr id="20" name="Picture 19">
            <a:extLst>
              <a:ext uri="{FF2B5EF4-FFF2-40B4-BE49-F238E27FC236}">
                <a16:creationId xmlns:a16="http://schemas.microsoft.com/office/drawing/2014/main" id="{CCB73E95-E7ED-4096-A072-D11BE328CB88}"/>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4726303" y="732247"/>
            <a:ext cx="2131697" cy="1598772"/>
          </a:xfrm>
          <a:prstGeom prst="rect">
            <a:avLst/>
          </a:prstGeom>
        </p:spPr>
      </p:pic>
      <p:pic>
        <p:nvPicPr>
          <p:cNvPr id="22" name="Picture 21">
            <a:extLst>
              <a:ext uri="{FF2B5EF4-FFF2-40B4-BE49-F238E27FC236}">
                <a16:creationId xmlns:a16="http://schemas.microsoft.com/office/drawing/2014/main" id="{1336F9DF-0B5A-4477-AB04-FEB53EC09DDE}"/>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4726303" y="2562476"/>
            <a:ext cx="2131697" cy="1598772"/>
          </a:xfrm>
          <a:prstGeom prst="rect">
            <a:avLst/>
          </a:prstGeom>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262</TotalTime>
  <Words>130</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82</cp:revision>
  <dcterms:created xsi:type="dcterms:W3CDTF">2006-08-16T00:00:00Z</dcterms:created>
  <dcterms:modified xsi:type="dcterms:W3CDTF">2021-08-30T21:05:44Z</dcterms:modified>
</cp:coreProperties>
</file>