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40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162800"/>
            <a:ext cx="3886200" cy="2873829"/>
          </a:xfrm>
          <a:noFill/>
          <a:effectLst>
            <a:outerShdw blurRad="76200" dir="18900000" sy="23000" kx="-1200000" algn="bl" rotWithShape="0">
              <a:prstClr val="black">
                <a:alpha val="20000"/>
              </a:prstClr>
            </a:outerShdw>
          </a:effectLst>
        </p:spPr>
        <p:txBody>
          <a:bodyPr anchor="ctr">
            <a:noAutofit/>
          </a:bodyPr>
          <a:lstStyle/>
          <a:p>
            <a:pPr algn="l"/>
            <a:r>
              <a:rPr lang="en-US" sz="1100" dirty="0">
                <a:solidFill>
                  <a:schemeClr val="accent1">
                    <a:lumMod val="75000"/>
                  </a:schemeClr>
                </a:solidFill>
                <a:latin typeface="Trebuchet MS" panose="020B0603020202020204" pitchFamily="34" charset="0"/>
              </a:rPr>
              <a:t>Why rent, when you can own?  Awesome 3BR brick home </a:t>
            </a:r>
            <a:r>
              <a:rPr lang="en-US" sz="1100" b="1" i="1" dirty="0" smtClean="0">
                <a:solidFill>
                  <a:schemeClr val="accent1">
                    <a:lumMod val="75000"/>
                  </a:schemeClr>
                </a:solidFill>
                <a:latin typeface="Trebuchet MS" panose="020B0603020202020204" pitchFamily="34" charset="0"/>
              </a:rPr>
              <a:t>just </a:t>
            </a:r>
            <a:r>
              <a:rPr lang="en-US" sz="1100" b="1" i="1" dirty="0">
                <a:solidFill>
                  <a:schemeClr val="accent1">
                    <a:lumMod val="75000"/>
                  </a:schemeClr>
                </a:solidFill>
                <a:latin typeface="Trebuchet MS" panose="020B0603020202020204" pitchFamily="34" charset="0"/>
              </a:rPr>
              <a:t>minutes </a:t>
            </a:r>
            <a:r>
              <a:rPr lang="en-US" sz="1100" b="1" i="1" dirty="0" smtClean="0">
                <a:solidFill>
                  <a:schemeClr val="accent1">
                    <a:lumMod val="75000"/>
                  </a:schemeClr>
                </a:solidFill>
                <a:latin typeface="Trebuchet MS" panose="020B0603020202020204" pitchFamily="34" charset="0"/>
              </a:rPr>
              <a:t>to downtown </a:t>
            </a:r>
            <a:r>
              <a:rPr lang="en-US" sz="1100" b="1" i="1" dirty="0">
                <a:solidFill>
                  <a:schemeClr val="accent1">
                    <a:lumMod val="75000"/>
                  </a:schemeClr>
                </a:solidFill>
                <a:latin typeface="Trebuchet MS" panose="020B0603020202020204" pitchFamily="34" charset="0"/>
              </a:rPr>
              <a:t>Charleston &amp; Folly Beach</a:t>
            </a:r>
            <a:r>
              <a:rPr lang="en-US" sz="1100" dirty="0">
                <a:solidFill>
                  <a:schemeClr val="accent1">
                    <a:lumMod val="75000"/>
                  </a:schemeClr>
                </a:solidFill>
                <a:latin typeface="Trebuchet MS" panose="020B0603020202020204" pitchFamily="34" charset="0"/>
              </a:rPr>
              <a:t>! Move in ready </a:t>
            </a:r>
            <a:r>
              <a:rPr lang="en-US" sz="1100" dirty="0" smtClean="0">
                <a:solidFill>
                  <a:schemeClr val="accent1">
                    <a:lumMod val="75000"/>
                  </a:schemeClr>
                </a:solidFill>
                <a:latin typeface="Trebuchet MS" panose="020B0603020202020204" pitchFamily="34" charset="0"/>
              </a:rPr>
              <a:t>with lots of upgrades including </a:t>
            </a:r>
            <a:r>
              <a:rPr lang="en-US" sz="1100" dirty="0">
                <a:solidFill>
                  <a:schemeClr val="accent1">
                    <a:lumMod val="75000"/>
                  </a:schemeClr>
                </a:solidFill>
                <a:latin typeface="Trebuchet MS" panose="020B0603020202020204" pitchFamily="34" charset="0"/>
              </a:rPr>
              <a:t>new Master Bathroom with rain shower as well as upgraded Hall Bath! Bright, eat-in Kitchen provides lots of cabinet space with granite counters and pass thru to Family Room with new carpeting. All three bedrooms </a:t>
            </a:r>
            <a:r>
              <a:rPr lang="en-US" sz="1100" dirty="0" smtClean="0">
                <a:solidFill>
                  <a:schemeClr val="accent1">
                    <a:lumMod val="75000"/>
                  </a:schemeClr>
                </a:solidFill>
                <a:latin typeface="Trebuchet MS" panose="020B0603020202020204" pitchFamily="34" charset="0"/>
              </a:rPr>
              <a:t>boast </a:t>
            </a:r>
            <a:r>
              <a:rPr lang="en-US" sz="1100" dirty="0">
                <a:solidFill>
                  <a:schemeClr val="accent1">
                    <a:lumMod val="75000"/>
                  </a:schemeClr>
                </a:solidFill>
                <a:latin typeface="Trebuchet MS" panose="020B0603020202020204" pitchFamily="34" charset="0"/>
              </a:rPr>
              <a:t>hardwood flooring. Don't miss the huge bonus/media room that you access from the garage. This room is versatile and could be used for just about anything especially as it has its own entry through the backyard. The home is situated on an ideal lot with white picket fencing. Awesome back deck and arbor which is great for Summer BBQ's with friends. Square footage includes utility/bonus room (271SF). Storage shed in backyard is wonderful extra space! This house is priced to sell</a:t>
            </a:r>
            <a:r>
              <a:rPr lang="en-US" sz="1100" dirty="0" smtClean="0">
                <a:solidFill>
                  <a:schemeClr val="accent1">
                    <a:lumMod val="75000"/>
                  </a:schemeClr>
                </a:solidFill>
                <a:latin typeface="Trebuchet MS" panose="020B0603020202020204" pitchFamily="34" charset="0"/>
              </a:rPr>
              <a:t>!</a:t>
            </a:r>
            <a:endParaRPr lang="en-US" sz="1100" dirty="0">
              <a:solidFill>
                <a:schemeClr val="accent1">
                  <a:lumMod val="75000"/>
                </a:schemeClr>
              </a:solidFill>
              <a:latin typeface="Trebuchet MS" panose="020B0603020202020204" pitchFamily="34" charset="0"/>
            </a:endParaRPr>
          </a:p>
        </p:txBody>
      </p:sp>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   OPEN HOUSE</a:t>
            </a:r>
          </a:p>
          <a:p>
            <a:pPr algn="just"/>
            <a:r>
              <a:rPr lang="en-US" sz="2800" dirty="0" smtClean="0">
                <a:solidFill>
                  <a:schemeClr val="accent1"/>
                </a:solidFill>
              </a:rPr>
              <a:t>     1545 BROOKBANK DRIVE</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76700" y="2209800"/>
            <a:ext cx="3581400" cy="2815411"/>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1800" b="1" dirty="0" smtClean="0">
                <a:solidFill>
                  <a:srgbClr val="F78330"/>
                </a:solidFill>
                <a:latin typeface="AR JULIAN" pitchFamily="2" charset="0"/>
                <a:cs typeface="Lucida Calligraphy"/>
              </a:rPr>
              <a:t>Home </a:t>
            </a:r>
            <a:r>
              <a:rPr lang="en-US" sz="1800" b="1" dirty="0">
                <a:solidFill>
                  <a:srgbClr val="F78330"/>
                </a:solidFill>
                <a:latin typeface="AR JULIAN" pitchFamily="2" charset="0"/>
                <a:cs typeface="Lucida Calligraphy"/>
              </a:rPr>
              <a:t>Features</a:t>
            </a:r>
          </a:p>
          <a:p>
            <a:r>
              <a:rPr lang="en-US" sz="1400" dirty="0" smtClean="0">
                <a:solidFill>
                  <a:schemeClr val="accent1">
                    <a:lumMod val="75000"/>
                  </a:schemeClr>
                </a:solidFill>
              </a:rPr>
              <a:t>• </a:t>
            </a:r>
            <a:r>
              <a:rPr lang="en-US" sz="1800" dirty="0" smtClean="0">
                <a:solidFill>
                  <a:schemeClr val="accent1">
                    <a:lumMod val="75000"/>
                  </a:schemeClr>
                </a:solidFill>
              </a:rPr>
              <a:t>JUST REDUCED TO $210,000</a:t>
            </a:r>
            <a:endParaRPr lang="en-US" sz="1800" dirty="0">
              <a:solidFill>
                <a:schemeClr val="accent1">
                  <a:lumMod val="75000"/>
                </a:schemeClr>
              </a:solidFill>
            </a:endParaRPr>
          </a:p>
          <a:p>
            <a:r>
              <a:rPr lang="en-US" sz="1400" dirty="0" smtClean="0">
                <a:solidFill>
                  <a:schemeClr val="accent1">
                    <a:lumMod val="75000"/>
                  </a:schemeClr>
                </a:solidFill>
              </a:rPr>
              <a:t>• Minutes </a:t>
            </a:r>
            <a:r>
              <a:rPr lang="en-US" sz="1400" dirty="0">
                <a:solidFill>
                  <a:schemeClr val="accent1">
                    <a:lumMod val="75000"/>
                  </a:schemeClr>
                </a:solidFill>
              </a:rPr>
              <a:t>to downtown Charleston </a:t>
            </a:r>
          </a:p>
          <a:p>
            <a:r>
              <a:rPr lang="en-US" sz="1400" dirty="0" smtClean="0">
                <a:solidFill>
                  <a:schemeClr val="accent1">
                    <a:lumMod val="75000"/>
                  </a:schemeClr>
                </a:solidFill>
              </a:rPr>
              <a:t>• 3BR </a:t>
            </a:r>
            <a:r>
              <a:rPr lang="en-US" sz="1400" dirty="0">
                <a:solidFill>
                  <a:schemeClr val="accent1">
                    <a:lumMod val="75000"/>
                  </a:schemeClr>
                </a:solidFill>
              </a:rPr>
              <a:t>Brick Home with White Picket Fence</a:t>
            </a:r>
          </a:p>
          <a:p>
            <a:r>
              <a:rPr lang="en-US" sz="1400" dirty="0" smtClean="0">
                <a:solidFill>
                  <a:schemeClr val="accent1">
                    <a:lumMod val="75000"/>
                  </a:schemeClr>
                </a:solidFill>
              </a:rPr>
              <a:t>• 1,456 </a:t>
            </a:r>
            <a:r>
              <a:rPr lang="en-US" sz="1400" dirty="0">
                <a:solidFill>
                  <a:schemeClr val="accent1">
                    <a:lumMod val="75000"/>
                  </a:schemeClr>
                </a:solidFill>
              </a:rPr>
              <a:t>Square Feet includes Bonus Room</a:t>
            </a:r>
          </a:p>
          <a:p>
            <a:r>
              <a:rPr lang="en-US" sz="1400" dirty="0" smtClean="0">
                <a:solidFill>
                  <a:schemeClr val="accent1">
                    <a:lumMod val="75000"/>
                  </a:schemeClr>
                </a:solidFill>
              </a:rPr>
              <a:t>• Large </a:t>
            </a:r>
            <a:r>
              <a:rPr lang="en-US" sz="1400" dirty="0">
                <a:solidFill>
                  <a:schemeClr val="accent1">
                    <a:lumMod val="75000"/>
                  </a:schemeClr>
                </a:solidFill>
              </a:rPr>
              <a:t>Eat-in Kitchen with Granite</a:t>
            </a:r>
          </a:p>
          <a:p>
            <a:r>
              <a:rPr lang="en-US" sz="1400" dirty="0" smtClean="0">
                <a:solidFill>
                  <a:schemeClr val="accent1">
                    <a:lumMod val="75000"/>
                  </a:schemeClr>
                </a:solidFill>
              </a:rPr>
              <a:t>• Updated </a:t>
            </a:r>
            <a:r>
              <a:rPr lang="en-US" sz="1400" dirty="0">
                <a:solidFill>
                  <a:schemeClr val="accent1">
                    <a:lumMod val="75000"/>
                  </a:schemeClr>
                </a:solidFill>
              </a:rPr>
              <a:t>Master Bath</a:t>
            </a:r>
          </a:p>
          <a:p>
            <a:r>
              <a:rPr lang="en-US" sz="1400" dirty="0" smtClean="0">
                <a:solidFill>
                  <a:schemeClr val="accent1">
                    <a:lumMod val="75000"/>
                  </a:schemeClr>
                </a:solidFill>
              </a:rPr>
              <a:t>• Updated </a:t>
            </a:r>
            <a:r>
              <a:rPr lang="en-US" sz="1400" dirty="0">
                <a:solidFill>
                  <a:schemeClr val="accent1">
                    <a:lumMod val="75000"/>
                  </a:schemeClr>
                </a:solidFill>
              </a:rPr>
              <a:t>Hall Bath</a:t>
            </a:r>
          </a:p>
          <a:p>
            <a:r>
              <a:rPr lang="en-US" sz="1400" dirty="0" smtClean="0">
                <a:solidFill>
                  <a:schemeClr val="accent1">
                    <a:lumMod val="75000"/>
                  </a:schemeClr>
                </a:solidFill>
              </a:rPr>
              <a:t>• New </a:t>
            </a:r>
            <a:r>
              <a:rPr lang="en-US" sz="1400" dirty="0">
                <a:solidFill>
                  <a:schemeClr val="accent1">
                    <a:lumMod val="75000"/>
                  </a:schemeClr>
                </a:solidFill>
              </a:rPr>
              <a:t>Carpeting in Family Room</a:t>
            </a:r>
          </a:p>
          <a:p>
            <a:r>
              <a:rPr lang="en-US" sz="1400" dirty="0" smtClean="0">
                <a:solidFill>
                  <a:schemeClr val="accent1">
                    <a:lumMod val="75000"/>
                  </a:schemeClr>
                </a:solidFill>
              </a:rPr>
              <a:t>• Hardwood </a:t>
            </a:r>
            <a:r>
              <a:rPr lang="en-US" sz="1400" dirty="0">
                <a:solidFill>
                  <a:schemeClr val="accent1">
                    <a:lumMod val="75000"/>
                  </a:schemeClr>
                </a:solidFill>
              </a:rPr>
              <a:t>Flooring in DR &amp; Bedrooms</a:t>
            </a:r>
          </a:p>
          <a:p>
            <a:r>
              <a:rPr lang="en-US" sz="1400" dirty="0" smtClean="0">
                <a:solidFill>
                  <a:schemeClr val="accent1">
                    <a:lumMod val="75000"/>
                  </a:schemeClr>
                </a:solidFill>
              </a:rPr>
              <a:t>• Spacious </a:t>
            </a:r>
            <a:r>
              <a:rPr lang="en-US" sz="1400" dirty="0">
                <a:solidFill>
                  <a:schemeClr val="accent1">
                    <a:lumMod val="75000"/>
                  </a:schemeClr>
                </a:solidFill>
              </a:rPr>
              <a:t>Backyard with Arbor</a:t>
            </a:r>
          </a:p>
          <a:p>
            <a:r>
              <a:rPr lang="en-US" sz="1400" dirty="0" smtClean="0">
                <a:solidFill>
                  <a:schemeClr val="accent1">
                    <a:lumMod val="75000"/>
                  </a:schemeClr>
                </a:solidFill>
              </a:rPr>
              <a:t>• Large </a:t>
            </a:r>
            <a:r>
              <a:rPr lang="en-US" sz="1400" dirty="0">
                <a:solidFill>
                  <a:schemeClr val="accent1">
                    <a:lumMod val="75000"/>
                  </a:schemeClr>
                </a:solidFill>
              </a:rPr>
              <a:t>Deck &amp; Storage Shed in backyard</a:t>
            </a:r>
          </a:p>
        </p:txBody>
      </p:sp>
      <p:pic>
        <p:nvPicPr>
          <p:cNvPr id="8" name="Picture 7"/>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228600" y="2286000"/>
            <a:ext cx="3712821"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3886200" y="8382000"/>
            <a:ext cx="3886200" cy="1477328"/>
          </a:xfrm>
          <a:prstGeom prst="rect">
            <a:avLst/>
          </a:prstGeom>
        </p:spPr>
        <p:txBody>
          <a:bodyPr>
            <a:spAutoFit/>
          </a:bodyPr>
          <a:lstStyle/>
          <a:p>
            <a:pPr algn="ctr"/>
            <a:r>
              <a:rPr lang="en-US" sz="1400" dirty="0">
                <a:solidFill>
                  <a:srgbClr val="F3AF35"/>
                </a:solidFill>
                <a:latin typeface="Trebuchet MS" panose="020B0603020202020204" pitchFamily="34" charset="0"/>
              </a:rPr>
              <a:t> </a:t>
            </a:r>
            <a:r>
              <a:rPr lang="en-US" b="1" dirty="0" smtClean="0">
                <a:solidFill>
                  <a:srgbClr val="F78330"/>
                </a:solidFill>
                <a:latin typeface="Segoe Script" pitchFamily="34" charset="0"/>
              </a:rPr>
              <a:t>Margaret </a:t>
            </a:r>
            <a:r>
              <a:rPr lang="en-US" b="1" dirty="0">
                <a:solidFill>
                  <a:srgbClr val="F78330"/>
                </a:solidFill>
                <a:latin typeface="Segoe Script" pitchFamily="34" charset="0"/>
              </a:rPr>
              <a:t>Hekker</a:t>
            </a:r>
            <a:r>
              <a:rPr lang="en-US" b="1" dirty="0">
                <a:solidFill>
                  <a:srgbClr val="F78330"/>
                </a:solidFill>
                <a:latin typeface="Trebuchet MS" panose="020B0603020202020204" pitchFamily="34" charset="0"/>
              </a:rPr>
              <a:t> </a:t>
            </a:r>
          </a:p>
          <a:p>
            <a:pPr algn="ctr"/>
            <a:r>
              <a:rPr lang="en-US" sz="1400" dirty="0">
                <a:solidFill>
                  <a:srgbClr val="F78330"/>
                </a:solidFill>
                <a:latin typeface="Trebuchet MS" panose="020B0603020202020204" pitchFamily="34" charset="0"/>
              </a:rPr>
              <a:t>BIC, Owner</a:t>
            </a:r>
          </a:p>
          <a:p>
            <a:pPr algn="ctr"/>
            <a:r>
              <a:rPr lang="en-US" sz="1400" dirty="0">
                <a:solidFill>
                  <a:srgbClr val="F78330"/>
                </a:solidFill>
                <a:latin typeface="Trebuchet MS" panose="020B0603020202020204" pitchFamily="34" charset="0"/>
              </a:rPr>
              <a:t>Lighthouse Realty Group, LLC</a:t>
            </a:r>
          </a:p>
          <a:p>
            <a:pPr algn="ctr"/>
            <a:r>
              <a:rPr lang="en-US" sz="1400" b="1" dirty="0">
                <a:solidFill>
                  <a:schemeClr val="accent3"/>
                </a:solidFill>
                <a:latin typeface="Trebuchet MS" panose="020B0603020202020204" pitchFamily="34" charset="0"/>
              </a:rPr>
              <a:t>Cell-843-296-7520</a:t>
            </a:r>
          </a:p>
          <a:p>
            <a:pPr algn="ctr"/>
            <a:r>
              <a:rPr lang="en-US" sz="1400" dirty="0">
                <a:solidFill>
                  <a:srgbClr val="F78330"/>
                </a:solidFill>
                <a:latin typeface="Trebuchet MS" panose="020B0603020202020204" pitchFamily="34" charset="0"/>
              </a:rPr>
              <a:t>margaret@lighthouserealtygroupsc.com</a:t>
            </a:r>
          </a:p>
          <a:p>
            <a:pPr algn="ctr"/>
            <a:r>
              <a:rPr lang="en-US" sz="1400" dirty="0">
                <a:solidFill>
                  <a:srgbClr val="F78330"/>
                </a:solidFill>
                <a:latin typeface="Trebuchet MS" panose="020B0603020202020204" pitchFamily="34" charset="0"/>
              </a:rPr>
              <a:t>mhekkerrealestate@gmail.com</a:t>
            </a:r>
          </a:p>
        </p:txBody>
      </p:sp>
      <p:grpSp>
        <p:nvGrpSpPr>
          <p:cNvPr id="15" name="Group 14"/>
          <p:cNvGrpSpPr/>
          <p:nvPr/>
        </p:nvGrpSpPr>
        <p:grpSpPr>
          <a:xfrm>
            <a:off x="173379" y="5251656"/>
            <a:ext cx="7425642" cy="1615443"/>
            <a:chOff x="173379" y="5330684"/>
            <a:chExt cx="7425642"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79"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1559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5780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00964" y="7224295"/>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523220"/>
          </a:xfrm>
          <a:prstGeom prst="rect">
            <a:avLst/>
          </a:prstGeom>
          <a:solidFill>
            <a:schemeClr val="accent1"/>
          </a:solidFill>
        </p:spPr>
        <p:txBody>
          <a:bodyPr wrap="square" rtlCol="0">
            <a:spAutoFit/>
          </a:bodyPr>
          <a:lstStyle/>
          <a:p>
            <a:pPr algn="ctr"/>
            <a:r>
              <a:rPr lang="en-US" sz="2800" dirty="0" smtClean="0">
                <a:solidFill>
                  <a:schemeClr val="bg1"/>
                </a:solidFill>
                <a:latin typeface="AR JULIAN" pitchFamily="2" charset="0"/>
              </a:rPr>
              <a:t>        Saturday, Jan 31 from 2-4P</a:t>
            </a:r>
            <a:endParaRPr lang="en-US" sz="2800" dirty="0">
              <a:solidFill>
                <a:schemeClr val="bg1"/>
              </a:solidFill>
              <a:latin typeface="AR JULIAN" pitchFamily="2" charset="0"/>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91</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25</cp:revision>
  <dcterms:created xsi:type="dcterms:W3CDTF">2006-08-16T00:00:00Z</dcterms:created>
  <dcterms:modified xsi:type="dcterms:W3CDTF">2015-01-29T17:12:53Z</dcterms:modified>
</cp:coreProperties>
</file>