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600" dirty="0"/>
              <a:t>Price Cut! Motivated Seller!</a:t>
            </a:r>
            <a:endParaRPr lang="en-US" sz="2800" spc="300" dirty="0">
              <a:ln w="10160">
                <a:noFill/>
                <a:prstDash val="solid"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4" y="8570437"/>
            <a:ext cx="1143000" cy="136272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Mason Thurber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709-5109 – C</a:t>
            </a:r>
            <a:br>
              <a:rPr lang="en-US" sz="1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576-2699 – O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mason@theeverettgroup.net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178"/>
          <a:stretch/>
        </p:blipFill>
        <p:spPr>
          <a:xfrm>
            <a:off x="398170" y="878840"/>
            <a:ext cx="2983396" cy="2604486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9704"/>
            <a:ext cx="3725963" cy="255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1545 Fishbone Drive</a:t>
            </a: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Fenwick Woods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Johns Island, SC 29455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18012755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$346,000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954" y="8121330"/>
            <a:ext cx="1432654" cy="95510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960" y="5808672"/>
            <a:ext cx="1440154" cy="96010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459" y="3516443"/>
            <a:ext cx="1438140" cy="94433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469" y="4662618"/>
            <a:ext cx="1427137" cy="95142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4" y="3505200"/>
            <a:ext cx="5827492" cy="4746487"/>
          </a:xfrm>
        </p:spPr>
        <p:txBody>
          <a:bodyPr>
            <a:noAutofit/>
          </a:bodyPr>
          <a:lstStyle/>
          <a:p>
            <a:r>
              <a:rPr lang="en-US" sz="1300" dirty="0">
                <a:solidFill>
                  <a:srgbClr val="000000"/>
                </a:solidFill>
              </a:rPr>
              <a:t>This Incredible fully detached home is situated on a quiet street and surrounded by a large landscaped yard with surprising water views. This Amazing home with gorgeous wood/laminate flooring, 9' &amp; 10' foot smooth ceilings, expensive moldings and offers 3 spacious bedrooms upstairs including the exclusive master bedroom suite with trey ceilings, a huge walk-in closet, a distinctive master bathroom with a large soaking tub, separate walk-in shower and double vanity with granite countertops. There are several large rooms on the main level including a Charming dining room with selected wood/laminate flooring, coffered ceiling and quality moldings. The Butler Pantry with granite counter tops and Glass Cabinets doors is ideally located adjacent to the Dining Room and the Kitchen.</a:t>
            </a:r>
          </a:p>
          <a:p>
            <a:r>
              <a:rPr lang="en-US" sz="1300" dirty="0">
                <a:solidFill>
                  <a:srgbClr val="000000"/>
                </a:solidFill>
              </a:rPr>
              <a:t>The family-sized eat-in kitchen is appointed with beautifully crafted wood cabinets, granite counter tops, upgraded stainless built-in appliances, center Island breakfast bar, large pantry and beautiful wood- laminate flooring. The huge family room with a classic ceiling fan, a working fireplace and the stylish wood-laminate flooring is perfect for entertaining. The stunning sunroom is located adjacent to the family room and offers private views of the rear yard and the neighborhood pond. There is a private walk-out to the oversized patio that is perfect for cook-outs, or relaxing. This home is loaded with upgrades and is priced for a quick sell. RECOGNIZE A GREAT BUY? Opportunity Knocks! Bring your checkbook. Age, </a:t>
            </a:r>
            <a:r>
              <a:rPr lang="en-US" sz="1300" dirty="0" err="1">
                <a:solidFill>
                  <a:srgbClr val="000000"/>
                </a:solidFill>
              </a:rPr>
              <a:t>sqft</a:t>
            </a:r>
            <a:r>
              <a:rPr lang="en-US" sz="1300" dirty="0">
                <a:solidFill>
                  <a:srgbClr val="000000"/>
                </a:solidFill>
              </a:rPr>
              <a:t>, taxes, acreage, HOA dues, and schools are approximate buyer to verify any and all information deemed necessary.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446" y="6963404"/>
            <a:ext cx="1441182" cy="96078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4012611" y="914400"/>
            <a:ext cx="374591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$15,000 Agent Bonus</a:t>
            </a:r>
          </a:p>
          <a:p>
            <a:pPr algn="ctr"/>
            <a:r>
              <a:rPr lang="en-US" sz="1400" i="1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with ratified contract by 4/15/18</a:t>
            </a:r>
            <a:endParaRPr lang="en-US" sz="1800" i="1" dirty="0">
              <a:ln w="18415" cmpd="sng">
                <a:noFill/>
                <a:prstDash val="solid"/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234</TotalTime>
  <Words>336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Price Cut! Motivated Seller!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39</cp:revision>
  <dcterms:created xsi:type="dcterms:W3CDTF">2006-08-16T00:00:00Z</dcterms:created>
  <dcterms:modified xsi:type="dcterms:W3CDTF">2018-06-25T16:41:38Z</dcterms:modified>
</cp:coreProperties>
</file>