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2346960"/>
            <a:ext cx="6606540" cy="2610825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215468"/>
            <a:ext cx="5440680" cy="216069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2123441"/>
            <a:ext cx="1748790" cy="6581422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2123440"/>
            <a:ext cx="5116830" cy="6581423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694700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5140323" y="6165268"/>
            <a:ext cx="2444965" cy="1047238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226422" y="5977092"/>
            <a:ext cx="4712838" cy="1246869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404419" y="5995091"/>
            <a:ext cx="4647783" cy="1135599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4768066" y="5975456"/>
            <a:ext cx="2811800" cy="955605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179915" y="5952547"/>
            <a:ext cx="7414870" cy="1950482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27" y="3613221"/>
            <a:ext cx="6606540" cy="22352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260" y="2108258"/>
            <a:ext cx="5455074" cy="1378375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575157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948379" y="3929482"/>
            <a:ext cx="3248863" cy="505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158" y="3927900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5733" y="5029201"/>
            <a:ext cx="3247047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0970" y="3927899"/>
            <a:ext cx="3248863" cy="938318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1" y="5029201"/>
            <a:ext cx="3248863" cy="395583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0482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2092147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5252721"/>
            <a:ext cx="2849880" cy="2794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179915" y="1047480"/>
            <a:ext cx="7414870" cy="1952984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777240" y="3352800"/>
            <a:ext cx="2849880" cy="1837334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4168" y="2682240"/>
            <a:ext cx="3318465" cy="5588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194310" y="335280"/>
            <a:ext cx="7391552" cy="88513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179915" y="7852479"/>
            <a:ext cx="7414870" cy="1952984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43032" y="496712"/>
            <a:ext cx="3240748" cy="3563903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38083" y="4085449"/>
            <a:ext cx="3245697" cy="355148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12470" y="2011680"/>
            <a:ext cx="3031236" cy="4291584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194310" y="335280"/>
            <a:ext cx="7391552" cy="3621024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179915" y="2463162"/>
            <a:ext cx="7414870" cy="1950482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96215"/>
            <a:ext cx="6995160" cy="18373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389121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4593" y="9166908"/>
            <a:ext cx="3218687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392425" y="9166906"/>
            <a:ext cx="987552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1257" y="3924018"/>
            <a:ext cx="6297083" cy="50610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pn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799"/>
            <a:ext cx="7772400" cy="609601"/>
          </a:xfrm>
        </p:spPr>
        <p:txBody>
          <a:bodyPr anchor="t">
            <a:noAutofit/>
          </a:bodyPr>
          <a:lstStyle/>
          <a:p>
            <a:r>
              <a:rPr lang="en-US" sz="3600" dirty="0"/>
              <a:t>Price Cut! Seller is MOTIVATED!</a:t>
            </a:r>
            <a:endParaRPr lang="en-US" sz="2800" spc="300" dirty="0">
              <a:ln w="10160">
                <a:noFill/>
                <a:prstDash val="solid"/>
              </a:ln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004" y="8570437"/>
            <a:ext cx="1143000" cy="136272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2031" y="9273570"/>
            <a:ext cx="1599138" cy="57708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581400" y="9796790"/>
            <a:ext cx="4191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accent5">
                    <a:lumMod val="50000"/>
                  </a:schemeClr>
                </a:solidFill>
              </a:rPr>
              <a:t>RE/MAX Pro Realty, 9209 University Blvd, Charleston, SC 29406</a:t>
            </a:r>
          </a:p>
        </p:txBody>
      </p:sp>
      <p:sp>
        <p:nvSpPr>
          <p:cNvPr id="8" name="Rectangle 7"/>
          <p:cNvSpPr/>
          <p:nvPr/>
        </p:nvSpPr>
        <p:spPr>
          <a:xfrm>
            <a:off x="1333500" y="8574690"/>
            <a:ext cx="339090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5">
                    <a:lumMod val="50000"/>
                  </a:schemeClr>
                </a:solidFill>
              </a:rPr>
              <a:t>Mason Thurber</a:t>
            </a:r>
          </a:p>
          <a:p>
            <a:endParaRPr lang="en-US" sz="1800" i="1" dirty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709-5109 – C</a:t>
            </a:r>
            <a:br>
              <a:rPr lang="en-US" sz="1400" dirty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(843) 576-2699 – O</a:t>
            </a:r>
          </a:p>
          <a:p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mason@theeverettgroup.net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178"/>
          <a:stretch/>
        </p:blipFill>
        <p:spPr>
          <a:xfrm>
            <a:off x="398170" y="878840"/>
            <a:ext cx="2983396" cy="2604486"/>
          </a:xfrm>
          <a:prstGeom prst="round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3779736" y="869704"/>
            <a:ext cx="3725963" cy="25592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en-US" sz="28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1545 Fishbone Drive</a:t>
            </a:r>
          </a:p>
          <a:p>
            <a:pPr algn="r"/>
            <a:endParaRPr lang="en-US" sz="2400" dirty="0">
              <a:ln w="18415" cmpd="sng">
                <a:solidFill>
                  <a:srgbClr val="FFFFFF"/>
                </a:solidFill>
                <a:prstDash val="solid"/>
              </a:ln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Fenwick Woods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Johns Island, SC 29455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MLS# 18012755</a:t>
            </a:r>
          </a:p>
          <a:p>
            <a:pPr algn="r"/>
            <a:r>
              <a:rPr lang="en-US" sz="2400" dirty="0">
                <a:ln w="18415" cmpd="sng">
                  <a:solidFill>
                    <a:srgbClr val="FFFFFF"/>
                  </a:solidFill>
                  <a:prstDash val="solid"/>
                </a:ln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$344,900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954" y="8121330"/>
            <a:ext cx="1432654" cy="955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960" y="5808672"/>
            <a:ext cx="1440154" cy="96010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9459" y="3516443"/>
            <a:ext cx="1438140" cy="944332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469" y="4662618"/>
            <a:ext cx="1427137" cy="951425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7954" y="3505200"/>
            <a:ext cx="5827492" cy="4746487"/>
          </a:xfrm>
        </p:spPr>
        <p:txBody>
          <a:bodyPr>
            <a:noAutofit/>
          </a:bodyPr>
          <a:lstStyle/>
          <a:p>
            <a:r>
              <a:rPr lang="en-US" sz="1300" dirty="0">
                <a:solidFill>
                  <a:srgbClr val="000000"/>
                </a:solidFill>
              </a:rPr>
              <a:t>This Incredible fully detached home is situated on a quiet street and surrounded by a large landscaped yard with surprising water views. This Amazing home with gorgeous wood/laminate flooring, 9' &amp; 10' foot smooth ceilings, expensive moldings and offers 3 spacious bedrooms upstairs including the exclusive master bedroom suite with trey ceilings, a huge walk-in closet, a distinctive master bathroom with a large soaking tub, separate walk-in shower and double vanity with granite countertops. There are several large rooms on the main level including a Charming dining room with selected wood/laminate flooring, coffered ceiling and quality moldings. The Butler Pantry with granite counter tops and Glass Cabinets doors is ideally located adjacent to the Dining Room and the Kitchen.</a:t>
            </a:r>
          </a:p>
          <a:p>
            <a:r>
              <a:rPr lang="en-US" sz="1300" dirty="0">
                <a:solidFill>
                  <a:srgbClr val="000000"/>
                </a:solidFill>
              </a:rPr>
              <a:t>The family-sized eat-in kitchen is appointed with beautifully crafted wood cabinets, granite counter tops, upgraded stainless built-in appliances, center Island breakfast bar, large pantry and beautiful wood- laminate flooring. The huge family room with a classic ceiling fan, a working fireplace and the stylish wood-laminate flooring is perfect for entertaining. The stunning sunroom is located adjacent to the family room and offers private views of the rear yard and the neighborhood pond. There is a private walk-out to the oversized patio that is perfect for cook-outs, or relaxing. This home is loaded with upgrades and is priced for a quick sell. RECOGNIZE A GREAT BUY? Opportunity Knocks! Bring your checkbook. Age, </a:t>
            </a:r>
            <a:r>
              <a:rPr lang="en-US" sz="1300" dirty="0" err="1">
                <a:solidFill>
                  <a:srgbClr val="000000"/>
                </a:solidFill>
              </a:rPr>
              <a:t>sqft</a:t>
            </a:r>
            <a:r>
              <a:rPr lang="en-US" sz="1300" dirty="0">
                <a:solidFill>
                  <a:srgbClr val="000000"/>
                </a:solidFill>
              </a:rPr>
              <a:t>, taxes, acreage, HOA dues, and schools are approximate buyer to verify any and all information deemed necessary.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5446" y="6963404"/>
            <a:ext cx="1441182" cy="960788"/>
          </a:xfrm>
          <a:prstGeom prst="round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-4012611" y="914400"/>
            <a:ext cx="3745910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$15,000 Agent Bonus</a:t>
            </a:r>
          </a:p>
          <a:p>
            <a:pPr algn="ctr"/>
            <a:r>
              <a:rPr lang="en-US" sz="1400" i="1" dirty="0">
                <a:ln w="18415" cmpd="sng">
                  <a:noFill/>
                  <a:prstDash val="solid"/>
                </a:ln>
                <a:solidFill>
                  <a:srgbClr val="C0000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with ratified contract by 4/15/18</a:t>
            </a:r>
            <a:endParaRPr lang="en-US" sz="1800" i="1" dirty="0">
              <a:ln w="18415" cmpd="sng">
                <a:noFill/>
                <a:prstDash val="solid"/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493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Custom 1">
      <a:dk1>
        <a:srgbClr val="FFFFFF"/>
      </a:dk1>
      <a:lt1>
        <a:sysClr val="window" lastClr="FFFFFF"/>
      </a:lt1>
      <a:dk2>
        <a:srgbClr val="FFFFFF"/>
      </a:dk2>
      <a:lt2>
        <a:srgbClr val="FFFFFF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236</TotalTime>
  <Words>337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Candara</vt:lpstr>
      <vt:lpstr>Symbol</vt:lpstr>
      <vt:lpstr>Waveform</vt:lpstr>
      <vt:lpstr>Price Cut! Seller is MOTIVATED!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CLASSIC RANCH PRICED UNDER $90,000!</dc:title>
  <dc:creator>CVH360</dc:creator>
  <cp:lastModifiedBy>A. Thomas Price</cp:lastModifiedBy>
  <cp:revision>40</cp:revision>
  <dcterms:created xsi:type="dcterms:W3CDTF">2006-08-16T00:00:00Z</dcterms:created>
  <dcterms:modified xsi:type="dcterms:W3CDTF">2018-08-01T17:12:54Z</dcterms:modified>
</cp:coreProperties>
</file>