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3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3486" y="-3628"/>
            <a:ext cx="6438914" cy="482918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80684" y="6623444"/>
            <a:ext cx="6391716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dirty="0">
                <a:latin typeface="Futura Lt BT" panose="020B0402020204020303" pitchFamily="34" charset="0"/>
              </a:rPr>
              <a:t>Tidewater Golf Plantation, beautiful 3 bedroom 2 and half bath located on the 18th green. Granite counters with stainless appliances. Bedrooms are extra large. </a:t>
            </a:r>
          </a:p>
          <a:p>
            <a:pPr algn="ctr"/>
            <a:endParaRPr lang="en-US" sz="1700" dirty="0">
              <a:latin typeface="Futura Lt BT" panose="020B0402020204020303" pitchFamily="34" charset="0"/>
            </a:endParaRPr>
          </a:p>
          <a:p>
            <a:pPr algn="ctr"/>
            <a:r>
              <a:rPr lang="en-US" sz="1700" dirty="0">
                <a:latin typeface="Futura Lt BT" panose="020B0402020204020303" pitchFamily="34" charset="0"/>
              </a:rPr>
              <a:t>Master on the first floor. Townhouse has fireplace with lots of living space. Side screen porch gives you a view of #18 green.</a:t>
            </a:r>
          </a:p>
          <a:p>
            <a:pPr algn="ctr"/>
            <a:endParaRPr lang="en-US" sz="1700" dirty="0">
              <a:latin typeface="Futura Lt BT" panose="020B0402020204020303" pitchFamily="34" charset="0"/>
            </a:endParaRPr>
          </a:p>
          <a:p>
            <a:pPr algn="ctr"/>
            <a:r>
              <a:rPr lang="en-US" sz="1700" dirty="0">
                <a:latin typeface="Futura Lt BT" panose="020B0402020204020303" pitchFamily="34" charset="0"/>
              </a:rPr>
              <a:t>Tidewater offers golf, tennis, pro-shop, fitness center 2 pools. Also ocean front beach cabana for the use of homeowners.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849" y="9215958"/>
            <a:ext cx="682162" cy="68216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1" y="9141791"/>
            <a:ext cx="838198" cy="68852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380683" y="4976170"/>
            <a:ext cx="63917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Futura Hv BT" panose="020B0702020204020204" pitchFamily="34" charset="0"/>
              </a:rPr>
              <a:t>1545 Spinnaker Drive #8A</a:t>
            </a:r>
          </a:p>
          <a:p>
            <a:pPr algn="ctr"/>
            <a:r>
              <a:rPr lang="en-US" sz="2000" dirty="0">
                <a:latin typeface="Futura Lt BT" panose="020B0402020204020303" pitchFamily="34" charset="0"/>
              </a:rPr>
              <a:t>North Myrtle Beach, SC 29582</a:t>
            </a:r>
          </a:p>
          <a:p>
            <a:pPr algn="ctr"/>
            <a:r>
              <a:rPr lang="en-US" sz="2000" dirty="0">
                <a:latin typeface="Futura Lt BT" panose="020B0402020204020303" pitchFamily="34" charset="0"/>
              </a:rPr>
              <a:t>Tidewater Ridge</a:t>
            </a:r>
          </a:p>
          <a:p>
            <a:pPr algn="ctr"/>
            <a:r>
              <a:rPr lang="en-US" sz="2000" dirty="0">
                <a:latin typeface="Futura Lt BT" panose="020B0402020204020303" pitchFamily="34" charset="0"/>
              </a:rPr>
              <a:t>MLS#1917296 | $245,000</a:t>
            </a:r>
            <a:endParaRPr lang="en-US" dirty="0">
              <a:latin typeface="Futura Lt BT" panose="020B0402020204020303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365505" y="-3627"/>
            <a:ext cx="64068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utura Hv BT" panose="020B0702020204020204" pitchFamily="34" charset="0"/>
              </a:rPr>
              <a:t>Beautiful Townhouse Extra Large Bedrooms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843697" y="3096293"/>
            <a:ext cx="2857500" cy="102412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9841" y="9233874"/>
            <a:ext cx="3621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  <a:t>Donna Fortney</a:t>
            </a:r>
            <a:b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</a:br>
            <a:r>
              <a:rPr lang="en-US" sz="1100" dirty="0">
                <a:solidFill>
                  <a:srgbClr val="000000"/>
                </a:solidFill>
                <a:latin typeface="Futura Lt BT" panose="020B0402020204020303" pitchFamily="34" charset="0"/>
              </a:rPr>
              <a:t>703-624-3517</a:t>
            </a:r>
          </a:p>
          <a:p>
            <a:r>
              <a:rPr lang="en-US" sz="1100" dirty="0">
                <a:solidFill>
                  <a:srgbClr val="093E6E"/>
                </a:solidFill>
                <a:latin typeface="Futura Lt BT" panose="020B0402020204020303" pitchFamily="34" charset="0"/>
              </a:rPr>
              <a:t>dofortney@aol.com</a:t>
            </a:r>
            <a:endParaRPr lang="en-US" sz="1100" b="0" i="0" dirty="0">
              <a:solidFill>
                <a:srgbClr val="000000"/>
              </a:solidFill>
              <a:effectLst/>
              <a:latin typeface="Futura Lt BT" panose="020B04020202040203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Futura Lt BT" panose="020B0402020204020303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Futura Lt BT" panose="020B0402020204020303" pitchFamily="34" charset="0"/>
              </a:rPr>
              <a:t> </a:t>
            </a:r>
            <a:endParaRPr lang="en-US" sz="800" dirty="0">
              <a:latin typeface="Futura Lt BT" panose="020B04020202040203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325880" cy="99441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015755"/>
            <a:ext cx="1325880" cy="99441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31510"/>
            <a:ext cx="1325880" cy="99441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047265"/>
            <a:ext cx="1325880" cy="99441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63020"/>
            <a:ext cx="1325880" cy="99441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466" y="5029200"/>
            <a:ext cx="1688960" cy="12667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203" y="5029200"/>
            <a:ext cx="1688960" cy="12667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4940" y="5029200"/>
            <a:ext cx="1688960" cy="12667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7678" y="5029200"/>
            <a:ext cx="1688959" cy="126671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5F50A15-A32B-4431-8667-932DDBF82305}"/>
              </a:ext>
            </a:extLst>
          </p:cNvPr>
          <p:cNvSpPr/>
          <p:nvPr/>
        </p:nvSpPr>
        <p:spPr>
          <a:xfrm>
            <a:off x="5816163" y="9182266"/>
            <a:ext cx="362169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  <a:t>Robert Jacoby</a:t>
            </a:r>
            <a:br>
              <a:rPr lang="en-US" sz="1400" dirty="0">
                <a:solidFill>
                  <a:srgbClr val="000000"/>
                </a:solidFill>
                <a:latin typeface="Futura Lt BT" panose="020B0402020204020303" pitchFamily="34" charset="0"/>
              </a:rPr>
            </a:br>
            <a:r>
              <a:rPr lang="en-US" sz="1100" dirty="0">
                <a:solidFill>
                  <a:srgbClr val="000000"/>
                </a:solidFill>
                <a:latin typeface="Futura Lt BT" panose="020B0402020204020303" pitchFamily="34" charset="0"/>
              </a:rPr>
              <a:t>843-455-7075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3B337935-E8FC-4590-A1DB-A6E233F5D1CB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078775"/>
            <a:ext cx="1325880" cy="99441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18B88CE-8B45-4DB2-8194-1BFA1627C66F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094530"/>
            <a:ext cx="1325880" cy="99441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4C9B3C2-EB4F-4FDF-B1C6-D81E3918EC40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110285"/>
            <a:ext cx="1325880" cy="99441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DE15EFA-A23E-4343-A26B-072CC05AD1C3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126040"/>
            <a:ext cx="1325880" cy="99441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112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Futura Hv BT</vt:lpstr>
      <vt:lpstr>Futura Lt BT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18</cp:revision>
  <dcterms:created xsi:type="dcterms:W3CDTF">2016-01-18T21:52:04Z</dcterms:created>
  <dcterms:modified xsi:type="dcterms:W3CDTF">2019-10-07T16:17:13Z</dcterms:modified>
</cp:coreProperties>
</file>