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7772400" cy="10058400"/>
  <p:notesSz cx="6858000" cy="9144000"/>
  <p:defaultText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p15:clr>
            <a:srgbClr val="A4A3A4"/>
          </p15:clr>
        </p15:guide>
        <p15:guide id="2" pos="2448">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A6BFDE"/>
    <a:srgbClr val="B3CC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47" d="100"/>
          <a:sy n="47" d="100"/>
        </p:scale>
        <p:origin x="2244" y="54"/>
      </p:cViewPr>
      <p:guideLst>
        <p:guide orient="horz" pos="3168"/>
        <p:guide pos="2448"/>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3124624"/>
            <a:ext cx="6606540" cy="2156036"/>
          </a:xfrm>
        </p:spPr>
        <p:txBody>
          <a:bodyPr/>
          <a:lstStyle/>
          <a:p>
            <a:r>
              <a:rPr lang="en-US"/>
              <a:t>Click to edit Master title style</a:t>
            </a:r>
          </a:p>
        </p:txBody>
      </p:sp>
      <p:sp>
        <p:nvSpPr>
          <p:cNvPr id="3" name="Subtitle 2"/>
          <p:cNvSpPr>
            <a:spLocks noGrp="1"/>
          </p:cNvSpPr>
          <p:nvPr>
            <p:ph type="subTitle" idx="1"/>
          </p:nvPr>
        </p:nvSpPr>
        <p:spPr>
          <a:xfrm>
            <a:off x="1165860" y="5699760"/>
            <a:ext cx="5440680" cy="2570480"/>
          </a:xfrm>
        </p:spPr>
        <p:txBody>
          <a:bodyPr/>
          <a:lstStyle>
            <a:lvl1pPr marL="0" indent="0" algn="ctr">
              <a:buNone/>
              <a:defRPr>
                <a:solidFill>
                  <a:schemeClr val="tx1">
                    <a:tint val="75000"/>
                  </a:schemeClr>
                </a:solidFill>
              </a:defRPr>
            </a:lvl1pPr>
            <a:lvl2pPr marL="509412" indent="0" algn="ctr">
              <a:buNone/>
              <a:defRPr>
                <a:solidFill>
                  <a:schemeClr val="tx1">
                    <a:tint val="75000"/>
                  </a:schemeClr>
                </a:solidFill>
              </a:defRPr>
            </a:lvl2pPr>
            <a:lvl3pPr marL="1018824" indent="0" algn="ctr">
              <a:buNone/>
              <a:defRPr>
                <a:solidFill>
                  <a:schemeClr val="tx1">
                    <a:tint val="75000"/>
                  </a:schemeClr>
                </a:solidFill>
              </a:defRPr>
            </a:lvl3pPr>
            <a:lvl4pPr marL="1528237" indent="0" algn="ctr">
              <a:buNone/>
              <a:defRPr>
                <a:solidFill>
                  <a:schemeClr val="tx1">
                    <a:tint val="75000"/>
                  </a:schemeClr>
                </a:solidFill>
              </a:defRPr>
            </a:lvl4pPr>
            <a:lvl5pPr marL="2037649" indent="0" algn="ctr">
              <a:buNone/>
              <a:defRPr>
                <a:solidFill>
                  <a:schemeClr val="tx1">
                    <a:tint val="75000"/>
                  </a:schemeClr>
                </a:solidFill>
              </a:defRPr>
            </a:lvl5pPr>
            <a:lvl6pPr marL="2547061" indent="0" algn="ctr">
              <a:buNone/>
              <a:defRPr>
                <a:solidFill>
                  <a:schemeClr val="tx1">
                    <a:tint val="75000"/>
                  </a:schemeClr>
                </a:solidFill>
              </a:defRPr>
            </a:lvl6pPr>
            <a:lvl7pPr marL="3056473" indent="0" algn="ctr">
              <a:buNone/>
              <a:defRPr>
                <a:solidFill>
                  <a:schemeClr val="tx1">
                    <a:tint val="75000"/>
                  </a:schemeClr>
                </a:solidFill>
              </a:defRPr>
            </a:lvl7pPr>
            <a:lvl8pPr marL="3565886" indent="0" algn="ctr">
              <a:buNone/>
              <a:defRPr>
                <a:solidFill>
                  <a:schemeClr val="tx1">
                    <a:tint val="75000"/>
                  </a:schemeClr>
                </a:solidFill>
              </a:defRPr>
            </a:lvl8pPr>
            <a:lvl9pPr marL="4075298"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1D8BD707-D9CF-40AE-B4C6-C98DA3205C09}" type="datetimeFigureOut">
              <a:rPr lang="en-US" smtClean="0"/>
              <a:pPr/>
              <a:t>9/8/2018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634990" y="402803"/>
            <a:ext cx="1748790" cy="8582236"/>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388620" y="402803"/>
            <a:ext cx="5116830" cy="8582236"/>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1D8BD707-D9CF-40AE-B4C6-C98DA3205C09}" type="datetimeFigureOut">
              <a:rPr lang="en-US" smtClean="0"/>
              <a:pPr/>
              <a:t>9/8/2018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13966" y="6463454"/>
            <a:ext cx="6606540" cy="1997710"/>
          </a:xfrm>
        </p:spPr>
        <p:txBody>
          <a:bodyPr anchor="t"/>
          <a:lstStyle>
            <a:lvl1pPr algn="l">
              <a:defRPr sz="4500" b="1" cap="all"/>
            </a:lvl1pPr>
          </a:lstStyle>
          <a:p>
            <a:r>
              <a:rPr lang="en-US"/>
              <a:t>Click to edit Master title style</a:t>
            </a:r>
          </a:p>
        </p:txBody>
      </p:sp>
      <p:sp>
        <p:nvSpPr>
          <p:cNvPr id="3" name="Text Placeholder 2"/>
          <p:cNvSpPr>
            <a:spLocks noGrp="1"/>
          </p:cNvSpPr>
          <p:nvPr>
            <p:ph type="body" idx="1"/>
          </p:nvPr>
        </p:nvSpPr>
        <p:spPr>
          <a:xfrm>
            <a:off x="613966" y="4263180"/>
            <a:ext cx="6606540" cy="2200274"/>
          </a:xfrm>
        </p:spPr>
        <p:txBody>
          <a:bodyPr anchor="b"/>
          <a:lstStyle>
            <a:lvl1pPr marL="0" indent="0">
              <a:buNone/>
              <a:defRPr sz="2200">
                <a:solidFill>
                  <a:schemeClr val="tx1">
                    <a:tint val="75000"/>
                  </a:schemeClr>
                </a:solidFill>
              </a:defRPr>
            </a:lvl1pPr>
            <a:lvl2pPr marL="509412" indent="0">
              <a:buNone/>
              <a:defRPr sz="2000">
                <a:solidFill>
                  <a:schemeClr val="tx1">
                    <a:tint val="75000"/>
                  </a:schemeClr>
                </a:solidFill>
              </a:defRPr>
            </a:lvl2pPr>
            <a:lvl3pPr marL="1018824" indent="0">
              <a:buNone/>
              <a:defRPr sz="1800">
                <a:solidFill>
                  <a:schemeClr val="tx1">
                    <a:tint val="75000"/>
                  </a:schemeClr>
                </a:solidFill>
              </a:defRPr>
            </a:lvl3pPr>
            <a:lvl4pPr marL="1528237" indent="0">
              <a:buNone/>
              <a:defRPr sz="1600">
                <a:solidFill>
                  <a:schemeClr val="tx1">
                    <a:tint val="75000"/>
                  </a:schemeClr>
                </a:solidFill>
              </a:defRPr>
            </a:lvl4pPr>
            <a:lvl5pPr marL="2037649" indent="0">
              <a:buNone/>
              <a:defRPr sz="1600">
                <a:solidFill>
                  <a:schemeClr val="tx1">
                    <a:tint val="75000"/>
                  </a:schemeClr>
                </a:solidFill>
              </a:defRPr>
            </a:lvl5pPr>
            <a:lvl6pPr marL="2547061" indent="0">
              <a:buNone/>
              <a:defRPr sz="1600">
                <a:solidFill>
                  <a:schemeClr val="tx1">
                    <a:tint val="75000"/>
                  </a:schemeClr>
                </a:solidFill>
              </a:defRPr>
            </a:lvl6pPr>
            <a:lvl7pPr marL="3056473" indent="0">
              <a:buNone/>
              <a:defRPr sz="1600">
                <a:solidFill>
                  <a:schemeClr val="tx1">
                    <a:tint val="75000"/>
                  </a:schemeClr>
                </a:solidFill>
              </a:defRPr>
            </a:lvl7pPr>
            <a:lvl8pPr marL="3565886" indent="0">
              <a:buNone/>
              <a:defRPr sz="1600">
                <a:solidFill>
                  <a:schemeClr val="tx1">
                    <a:tint val="75000"/>
                  </a:schemeClr>
                </a:solidFill>
              </a:defRPr>
            </a:lvl8pPr>
            <a:lvl9pPr marL="4075298"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1D8BD707-D9CF-40AE-B4C6-C98DA3205C09}" type="datetimeFigureOut">
              <a:rPr lang="en-US" smtClean="0"/>
              <a:pPr/>
              <a:t>9/8/2018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388620" y="2346961"/>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3950970" y="2346961"/>
            <a:ext cx="3432810" cy="6638079"/>
          </a:xfrm>
        </p:spPr>
        <p:txBody>
          <a:bodyPr/>
          <a:lstStyle>
            <a:lvl1pPr>
              <a:defRPr sz="3100"/>
            </a:lvl1pPr>
            <a:lvl2pPr>
              <a:defRPr sz="2700"/>
            </a:lvl2pPr>
            <a:lvl3pPr>
              <a:defRPr sz="22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1D8BD707-D9CF-40AE-B4C6-C98DA3205C09}" type="datetimeFigureOut">
              <a:rPr lang="en-US" smtClean="0"/>
              <a:pPr/>
              <a:t>9/8/2018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388620" y="2251499"/>
            <a:ext cx="3434160"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4" name="Content Placeholder 3"/>
          <p:cNvSpPr>
            <a:spLocks noGrp="1"/>
          </p:cNvSpPr>
          <p:nvPr>
            <p:ph sz="half" idx="2"/>
          </p:nvPr>
        </p:nvSpPr>
        <p:spPr>
          <a:xfrm>
            <a:off x="388620" y="3189817"/>
            <a:ext cx="3434160"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3948272" y="2251499"/>
            <a:ext cx="3435509" cy="938318"/>
          </a:xfrm>
        </p:spPr>
        <p:txBody>
          <a:bodyPr anchor="b"/>
          <a:lstStyle>
            <a:lvl1pPr marL="0" indent="0">
              <a:buNone/>
              <a:defRPr sz="2700" b="1"/>
            </a:lvl1pPr>
            <a:lvl2pPr marL="509412" indent="0">
              <a:buNone/>
              <a:defRPr sz="2200" b="1"/>
            </a:lvl2pPr>
            <a:lvl3pPr marL="1018824" indent="0">
              <a:buNone/>
              <a:defRPr sz="2000" b="1"/>
            </a:lvl3pPr>
            <a:lvl4pPr marL="1528237" indent="0">
              <a:buNone/>
              <a:defRPr sz="1800" b="1"/>
            </a:lvl4pPr>
            <a:lvl5pPr marL="2037649" indent="0">
              <a:buNone/>
              <a:defRPr sz="1800" b="1"/>
            </a:lvl5pPr>
            <a:lvl6pPr marL="2547061" indent="0">
              <a:buNone/>
              <a:defRPr sz="1800" b="1"/>
            </a:lvl6pPr>
            <a:lvl7pPr marL="3056473" indent="0">
              <a:buNone/>
              <a:defRPr sz="1800" b="1"/>
            </a:lvl7pPr>
            <a:lvl8pPr marL="3565886" indent="0">
              <a:buNone/>
              <a:defRPr sz="1800" b="1"/>
            </a:lvl8pPr>
            <a:lvl9pPr marL="4075298" indent="0">
              <a:buNone/>
              <a:defRPr sz="1800" b="1"/>
            </a:lvl9pPr>
          </a:lstStyle>
          <a:p>
            <a:pPr lvl="0"/>
            <a:r>
              <a:rPr lang="en-US"/>
              <a:t>Click to edit Master text styles</a:t>
            </a:r>
          </a:p>
        </p:txBody>
      </p:sp>
      <p:sp>
        <p:nvSpPr>
          <p:cNvPr id="6" name="Content Placeholder 5"/>
          <p:cNvSpPr>
            <a:spLocks noGrp="1"/>
          </p:cNvSpPr>
          <p:nvPr>
            <p:ph sz="quarter" idx="4"/>
          </p:nvPr>
        </p:nvSpPr>
        <p:spPr>
          <a:xfrm>
            <a:off x="3948272" y="3189817"/>
            <a:ext cx="3435509" cy="5795222"/>
          </a:xfrm>
        </p:spPr>
        <p:txBody>
          <a:bodyPr/>
          <a:lstStyle>
            <a:lvl1pPr>
              <a:defRPr sz="2700"/>
            </a:lvl1pPr>
            <a:lvl2pPr>
              <a:defRPr sz="22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1D8BD707-D9CF-40AE-B4C6-C98DA3205C09}" type="datetimeFigureOut">
              <a:rPr lang="en-US" smtClean="0"/>
              <a:pPr/>
              <a:t>9/8/2018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1D8BD707-D9CF-40AE-B4C6-C98DA3205C09}" type="datetimeFigureOut">
              <a:rPr lang="en-US" smtClean="0"/>
              <a:pPr/>
              <a:t>9/8/2018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D8BD707-D9CF-40AE-B4C6-C98DA3205C09}" type="datetimeFigureOut">
              <a:rPr lang="en-US" smtClean="0"/>
              <a:pPr/>
              <a:t>9/8/2018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388621" y="400474"/>
            <a:ext cx="2557066" cy="1704340"/>
          </a:xfrm>
        </p:spPr>
        <p:txBody>
          <a:bodyPr anchor="b"/>
          <a:lstStyle>
            <a:lvl1pPr algn="l">
              <a:defRPr sz="2200" b="1"/>
            </a:lvl1pPr>
          </a:lstStyle>
          <a:p>
            <a:r>
              <a:rPr lang="en-US"/>
              <a:t>Click to edit Master title style</a:t>
            </a:r>
          </a:p>
        </p:txBody>
      </p:sp>
      <p:sp>
        <p:nvSpPr>
          <p:cNvPr id="3" name="Content Placeholder 2"/>
          <p:cNvSpPr>
            <a:spLocks noGrp="1"/>
          </p:cNvSpPr>
          <p:nvPr>
            <p:ph idx="1"/>
          </p:nvPr>
        </p:nvSpPr>
        <p:spPr>
          <a:xfrm>
            <a:off x="3038793" y="400474"/>
            <a:ext cx="4344988" cy="8584566"/>
          </a:xfrm>
        </p:spPr>
        <p:txBody>
          <a:bodyPr/>
          <a:lstStyle>
            <a:lvl1pPr>
              <a:defRPr sz="3600"/>
            </a:lvl1pPr>
            <a:lvl2pPr>
              <a:defRPr sz="3100"/>
            </a:lvl2pPr>
            <a:lvl3pPr>
              <a:defRPr sz="2700"/>
            </a:lvl3pPr>
            <a:lvl4pPr>
              <a:defRPr sz="2200"/>
            </a:lvl4pPr>
            <a:lvl5pPr>
              <a:defRPr sz="2200"/>
            </a:lvl5pPr>
            <a:lvl6pPr>
              <a:defRPr sz="2200"/>
            </a:lvl6pPr>
            <a:lvl7pPr>
              <a:defRPr sz="2200"/>
            </a:lvl7pPr>
            <a:lvl8pPr>
              <a:defRPr sz="2200"/>
            </a:lvl8pPr>
            <a:lvl9pPr>
              <a:defRPr sz="2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388621" y="2104814"/>
            <a:ext cx="2557066" cy="6880226"/>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23445" y="7040880"/>
            <a:ext cx="4663440" cy="831216"/>
          </a:xfrm>
        </p:spPr>
        <p:txBody>
          <a:bodyPr anchor="b"/>
          <a:lstStyle>
            <a:lvl1pPr algn="l">
              <a:defRPr sz="2200" b="1"/>
            </a:lvl1pPr>
          </a:lstStyle>
          <a:p>
            <a:r>
              <a:rPr lang="en-US"/>
              <a:t>Click to edit Master title style</a:t>
            </a:r>
          </a:p>
        </p:txBody>
      </p:sp>
      <p:sp>
        <p:nvSpPr>
          <p:cNvPr id="3" name="Picture Placeholder 2"/>
          <p:cNvSpPr>
            <a:spLocks noGrp="1"/>
          </p:cNvSpPr>
          <p:nvPr>
            <p:ph type="pic" idx="1"/>
          </p:nvPr>
        </p:nvSpPr>
        <p:spPr>
          <a:xfrm>
            <a:off x="1523445" y="898736"/>
            <a:ext cx="4663440" cy="6035040"/>
          </a:xfrm>
        </p:spPr>
        <p:txBody>
          <a:bodyPr/>
          <a:lstStyle>
            <a:lvl1pPr marL="0" indent="0">
              <a:buNone/>
              <a:defRPr sz="3600"/>
            </a:lvl1pPr>
            <a:lvl2pPr marL="509412" indent="0">
              <a:buNone/>
              <a:defRPr sz="3100"/>
            </a:lvl2pPr>
            <a:lvl3pPr marL="1018824" indent="0">
              <a:buNone/>
              <a:defRPr sz="2700"/>
            </a:lvl3pPr>
            <a:lvl4pPr marL="1528237" indent="0">
              <a:buNone/>
              <a:defRPr sz="2200"/>
            </a:lvl4pPr>
            <a:lvl5pPr marL="2037649" indent="0">
              <a:buNone/>
              <a:defRPr sz="2200"/>
            </a:lvl5pPr>
            <a:lvl6pPr marL="2547061" indent="0">
              <a:buNone/>
              <a:defRPr sz="2200"/>
            </a:lvl6pPr>
            <a:lvl7pPr marL="3056473" indent="0">
              <a:buNone/>
              <a:defRPr sz="2200"/>
            </a:lvl7pPr>
            <a:lvl8pPr marL="3565886" indent="0">
              <a:buNone/>
              <a:defRPr sz="2200"/>
            </a:lvl8pPr>
            <a:lvl9pPr marL="4075298" indent="0">
              <a:buNone/>
              <a:defRPr sz="2200"/>
            </a:lvl9pPr>
          </a:lstStyle>
          <a:p>
            <a:endParaRPr lang="en-US"/>
          </a:p>
        </p:txBody>
      </p:sp>
      <p:sp>
        <p:nvSpPr>
          <p:cNvPr id="4" name="Text Placeholder 3"/>
          <p:cNvSpPr>
            <a:spLocks noGrp="1"/>
          </p:cNvSpPr>
          <p:nvPr>
            <p:ph type="body" sz="half" idx="2"/>
          </p:nvPr>
        </p:nvSpPr>
        <p:spPr>
          <a:xfrm>
            <a:off x="1523445" y="7872096"/>
            <a:ext cx="4663440" cy="1180464"/>
          </a:xfrm>
        </p:spPr>
        <p:txBody>
          <a:bodyPr/>
          <a:lstStyle>
            <a:lvl1pPr marL="0" indent="0">
              <a:buNone/>
              <a:defRPr sz="1600"/>
            </a:lvl1pPr>
            <a:lvl2pPr marL="509412" indent="0">
              <a:buNone/>
              <a:defRPr sz="1300"/>
            </a:lvl2pPr>
            <a:lvl3pPr marL="1018824" indent="0">
              <a:buNone/>
              <a:defRPr sz="1100"/>
            </a:lvl3pPr>
            <a:lvl4pPr marL="1528237" indent="0">
              <a:buNone/>
              <a:defRPr sz="1000"/>
            </a:lvl4pPr>
            <a:lvl5pPr marL="2037649" indent="0">
              <a:buNone/>
              <a:defRPr sz="1000"/>
            </a:lvl5pPr>
            <a:lvl6pPr marL="2547061" indent="0">
              <a:buNone/>
              <a:defRPr sz="1000"/>
            </a:lvl6pPr>
            <a:lvl7pPr marL="3056473" indent="0">
              <a:buNone/>
              <a:defRPr sz="1000"/>
            </a:lvl7pPr>
            <a:lvl8pPr marL="3565886" indent="0">
              <a:buNone/>
              <a:defRPr sz="1000"/>
            </a:lvl8pPr>
            <a:lvl9pPr marL="4075298"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1D8BD707-D9CF-40AE-B4C6-C98DA3205C09}" type="datetimeFigureOut">
              <a:rPr lang="en-US" smtClean="0"/>
              <a:pPr/>
              <a:t>9/8/2018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388620" y="402802"/>
            <a:ext cx="6995160" cy="1676400"/>
          </a:xfrm>
          <a:prstGeom prst="rect">
            <a:avLst/>
          </a:prstGeom>
        </p:spPr>
        <p:txBody>
          <a:bodyPr vert="horz" lIns="101882" tIns="50941" rIns="101882" bIns="50941" rtlCol="0" anchor="ctr">
            <a:normAutofit/>
          </a:bodyPr>
          <a:lstStyle/>
          <a:p>
            <a:r>
              <a:rPr lang="en-US"/>
              <a:t>Click to edit Master title style</a:t>
            </a:r>
          </a:p>
        </p:txBody>
      </p:sp>
      <p:sp>
        <p:nvSpPr>
          <p:cNvPr id="3" name="Text Placeholder 2"/>
          <p:cNvSpPr>
            <a:spLocks noGrp="1"/>
          </p:cNvSpPr>
          <p:nvPr>
            <p:ph type="body" idx="1"/>
          </p:nvPr>
        </p:nvSpPr>
        <p:spPr>
          <a:xfrm>
            <a:off x="388620" y="2346961"/>
            <a:ext cx="6995160" cy="6638079"/>
          </a:xfrm>
          <a:prstGeom prst="rect">
            <a:avLst/>
          </a:prstGeom>
        </p:spPr>
        <p:txBody>
          <a:bodyPr vert="horz" lIns="101882" tIns="50941" rIns="101882" bIns="50941"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388620" y="9322648"/>
            <a:ext cx="1813560" cy="535516"/>
          </a:xfrm>
          <a:prstGeom prst="rect">
            <a:avLst/>
          </a:prstGeom>
        </p:spPr>
        <p:txBody>
          <a:bodyPr vert="horz" lIns="101882" tIns="50941" rIns="101882" bIns="50941" rtlCol="0" anchor="ctr"/>
          <a:lstStyle>
            <a:lvl1pPr algn="l">
              <a:defRPr sz="1300">
                <a:solidFill>
                  <a:schemeClr val="tx1">
                    <a:tint val="75000"/>
                  </a:schemeClr>
                </a:solidFill>
              </a:defRPr>
            </a:lvl1pPr>
          </a:lstStyle>
          <a:p>
            <a:fld id="{1D8BD707-D9CF-40AE-B4C6-C98DA3205C09}" type="datetimeFigureOut">
              <a:rPr lang="en-US" smtClean="0"/>
              <a:pPr/>
              <a:t>9/8/2018</a:t>
            </a:fld>
            <a:endParaRPr lang="en-US"/>
          </a:p>
        </p:txBody>
      </p:sp>
      <p:sp>
        <p:nvSpPr>
          <p:cNvPr id="5" name="Footer Placeholder 4"/>
          <p:cNvSpPr>
            <a:spLocks noGrp="1"/>
          </p:cNvSpPr>
          <p:nvPr>
            <p:ph type="ftr" sz="quarter" idx="3"/>
          </p:nvPr>
        </p:nvSpPr>
        <p:spPr>
          <a:xfrm>
            <a:off x="2655570" y="9322648"/>
            <a:ext cx="2461260" cy="535516"/>
          </a:xfrm>
          <a:prstGeom prst="rect">
            <a:avLst/>
          </a:prstGeom>
        </p:spPr>
        <p:txBody>
          <a:bodyPr vert="horz" lIns="101882" tIns="50941" rIns="101882" bIns="50941" rtlCol="0" anchor="ctr"/>
          <a:lstStyle>
            <a:lvl1pPr algn="ctr">
              <a:defRPr sz="13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5570220" y="9322648"/>
            <a:ext cx="1813560" cy="535516"/>
          </a:xfrm>
          <a:prstGeom prst="rect">
            <a:avLst/>
          </a:prstGeom>
        </p:spPr>
        <p:txBody>
          <a:bodyPr vert="horz" lIns="101882" tIns="50941" rIns="101882" bIns="50941" rtlCol="0" anchor="ctr"/>
          <a:lstStyle>
            <a:lvl1pPr algn="r">
              <a:defRPr sz="1300">
                <a:solidFill>
                  <a:schemeClr val="tx1">
                    <a:tint val="75000"/>
                  </a:schemeClr>
                </a:solidFill>
              </a:defRPr>
            </a:lvl1pPr>
          </a:lstStyle>
          <a:p>
            <a:fld id="{B6F15528-21DE-4FAA-801E-634DDDAF4B2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1018824" rtl="0" eaLnBrk="1" latinLnBrk="0" hangingPunct="1">
        <a:spcBef>
          <a:spcPct val="0"/>
        </a:spcBef>
        <a:buNone/>
        <a:defRPr sz="4900" kern="1200">
          <a:solidFill>
            <a:schemeClr val="tx1"/>
          </a:solidFill>
          <a:latin typeface="+mj-lt"/>
          <a:ea typeface="+mj-ea"/>
          <a:cs typeface="+mj-cs"/>
        </a:defRPr>
      </a:lvl1pPr>
    </p:titleStyle>
    <p:bodyStyle>
      <a:lvl1pPr marL="382059" indent="-382059" algn="l" defTabSz="1018824" rtl="0" eaLnBrk="1" latinLnBrk="0" hangingPunct="1">
        <a:spcBef>
          <a:spcPct val="20000"/>
        </a:spcBef>
        <a:buFont typeface="Arial" pitchFamily="34" charset="0"/>
        <a:buChar char="•"/>
        <a:defRPr sz="3600" kern="1200">
          <a:solidFill>
            <a:schemeClr val="tx1"/>
          </a:solidFill>
          <a:latin typeface="+mn-lt"/>
          <a:ea typeface="+mn-ea"/>
          <a:cs typeface="+mn-cs"/>
        </a:defRPr>
      </a:lvl1pPr>
      <a:lvl2pPr marL="827795" indent="-318383" algn="l" defTabSz="1018824" rtl="0" eaLnBrk="1" latinLnBrk="0" hangingPunct="1">
        <a:spcBef>
          <a:spcPct val="20000"/>
        </a:spcBef>
        <a:buFont typeface="Arial" pitchFamily="34" charset="0"/>
        <a:buChar char="–"/>
        <a:defRPr sz="3100" kern="1200">
          <a:solidFill>
            <a:schemeClr val="tx1"/>
          </a:solidFill>
          <a:latin typeface="+mn-lt"/>
          <a:ea typeface="+mn-ea"/>
          <a:cs typeface="+mn-cs"/>
        </a:defRPr>
      </a:lvl2pPr>
      <a:lvl3pPr marL="1273531" indent="-254706" algn="l" defTabSz="1018824" rtl="0" eaLnBrk="1" latinLnBrk="0" hangingPunct="1">
        <a:spcBef>
          <a:spcPct val="20000"/>
        </a:spcBef>
        <a:buFont typeface="Arial" pitchFamily="34" charset="0"/>
        <a:buChar char="•"/>
        <a:defRPr sz="2700" kern="1200">
          <a:solidFill>
            <a:schemeClr val="tx1"/>
          </a:solidFill>
          <a:latin typeface="+mn-lt"/>
          <a:ea typeface="+mn-ea"/>
          <a:cs typeface="+mn-cs"/>
        </a:defRPr>
      </a:lvl3pPr>
      <a:lvl4pPr marL="1782943"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4pPr>
      <a:lvl5pPr marL="2292355"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5pPr>
      <a:lvl6pPr marL="2801767"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180"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592"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004" indent="-254706" algn="l" defTabSz="1018824" rtl="0" eaLnBrk="1" latinLnBrk="0" hangingPunct="1">
        <a:spcBef>
          <a:spcPct val="20000"/>
        </a:spcBef>
        <a:buFont typeface="Arial" pitchFamily="34" charset="0"/>
        <a:buChar char="•"/>
        <a:defRPr sz="2200" kern="1200">
          <a:solidFill>
            <a:schemeClr val="tx1"/>
          </a:solidFill>
          <a:latin typeface="+mn-lt"/>
          <a:ea typeface="+mn-ea"/>
          <a:cs typeface="+mn-cs"/>
        </a:defRPr>
      </a:lvl9pPr>
    </p:bodyStyle>
    <p:otherStyle>
      <a:defPPr>
        <a:defRPr lang="en-US"/>
      </a:defPPr>
      <a:lvl1pPr marL="0" algn="l" defTabSz="1018824" rtl="0" eaLnBrk="1" latinLnBrk="0" hangingPunct="1">
        <a:defRPr sz="2000" kern="1200">
          <a:solidFill>
            <a:schemeClr val="tx1"/>
          </a:solidFill>
          <a:latin typeface="+mn-lt"/>
          <a:ea typeface="+mn-ea"/>
          <a:cs typeface="+mn-cs"/>
        </a:defRPr>
      </a:lvl1pPr>
      <a:lvl2pPr marL="509412" algn="l" defTabSz="1018824" rtl="0" eaLnBrk="1" latinLnBrk="0" hangingPunct="1">
        <a:defRPr sz="2000" kern="1200">
          <a:solidFill>
            <a:schemeClr val="tx1"/>
          </a:solidFill>
          <a:latin typeface="+mn-lt"/>
          <a:ea typeface="+mn-ea"/>
          <a:cs typeface="+mn-cs"/>
        </a:defRPr>
      </a:lvl2pPr>
      <a:lvl3pPr marL="1018824" algn="l" defTabSz="1018824" rtl="0" eaLnBrk="1" latinLnBrk="0" hangingPunct="1">
        <a:defRPr sz="2000" kern="1200">
          <a:solidFill>
            <a:schemeClr val="tx1"/>
          </a:solidFill>
          <a:latin typeface="+mn-lt"/>
          <a:ea typeface="+mn-ea"/>
          <a:cs typeface="+mn-cs"/>
        </a:defRPr>
      </a:lvl3pPr>
      <a:lvl4pPr marL="1528237" algn="l" defTabSz="1018824" rtl="0" eaLnBrk="1" latinLnBrk="0" hangingPunct="1">
        <a:defRPr sz="2000" kern="1200">
          <a:solidFill>
            <a:schemeClr val="tx1"/>
          </a:solidFill>
          <a:latin typeface="+mn-lt"/>
          <a:ea typeface="+mn-ea"/>
          <a:cs typeface="+mn-cs"/>
        </a:defRPr>
      </a:lvl4pPr>
      <a:lvl5pPr marL="2037649" algn="l" defTabSz="1018824" rtl="0" eaLnBrk="1" latinLnBrk="0" hangingPunct="1">
        <a:defRPr sz="2000" kern="1200">
          <a:solidFill>
            <a:schemeClr val="tx1"/>
          </a:solidFill>
          <a:latin typeface="+mn-lt"/>
          <a:ea typeface="+mn-ea"/>
          <a:cs typeface="+mn-cs"/>
        </a:defRPr>
      </a:lvl5pPr>
      <a:lvl6pPr marL="2547061" algn="l" defTabSz="1018824" rtl="0" eaLnBrk="1" latinLnBrk="0" hangingPunct="1">
        <a:defRPr sz="2000" kern="1200">
          <a:solidFill>
            <a:schemeClr val="tx1"/>
          </a:solidFill>
          <a:latin typeface="+mn-lt"/>
          <a:ea typeface="+mn-ea"/>
          <a:cs typeface="+mn-cs"/>
        </a:defRPr>
      </a:lvl6pPr>
      <a:lvl7pPr marL="3056473" algn="l" defTabSz="1018824" rtl="0" eaLnBrk="1" latinLnBrk="0" hangingPunct="1">
        <a:defRPr sz="2000" kern="1200">
          <a:solidFill>
            <a:schemeClr val="tx1"/>
          </a:solidFill>
          <a:latin typeface="+mn-lt"/>
          <a:ea typeface="+mn-ea"/>
          <a:cs typeface="+mn-cs"/>
        </a:defRPr>
      </a:lvl7pPr>
      <a:lvl8pPr marL="3565886" algn="l" defTabSz="1018824" rtl="0" eaLnBrk="1" latinLnBrk="0" hangingPunct="1">
        <a:defRPr sz="2000" kern="1200">
          <a:solidFill>
            <a:schemeClr val="tx1"/>
          </a:solidFill>
          <a:latin typeface="+mn-lt"/>
          <a:ea typeface="+mn-ea"/>
          <a:cs typeface="+mn-cs"/>
        </a:defRPr>
      </a:lvl8pPr>
      <a:lvl9pPr marL="4075298" algn="l" defTabSz="1018824" rtl="0" eaLnBrk="1" latinLnBrk="0" hangingPunct="1">
        <a:defRPr sz="20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image" Target="../media/image5.jpg"/><Relationship Id="rId3" Type="http://schemas.openxmlformats.org/officeDocument/2006/relationships/image" Target="../media/image2.png"/><Relationship Id="rId7" Type="http://schemas.openxmlformats.org/officeDocument/2006/relationships/image" Target="../media/image4.jpg"/><Relationship Id="rId2" Type="http://schemas.openxmlformats.org/officeDocument/2006/relationships/image" Target="../media/image1.jpg"/><Relationship Id="rId1" Type="http://schemas.openxmlformats.org/officeDocument/2006/relationships/slideLayout" Target="../slideLayouts/slideLayout1.xml"/><Relationship Id="rId6" Type="http://schemas.openxmlformats.org/officeDocument/2006/relationships/image" Target="../media/image3.jpg"/><Relationship Id="rId5" Type="http://schemas.openxmlformats.org/officeDocument/2006/relationships/hyperlink" Target="http://www.peedinrealestate.com/" TargetMode="External"/><Relationship Id="rId4" Type="http://schemas.openxmlformats.org/officeDocument/2006/relationships/hyperlink" Target="mailto:builderpeedin@wmconnect.com" TargetMode="External"/><Relationship Id="rId9" Type="http://schemas.openxmlformats.org/officeDocument/2006/relationships/image" Target="../media/image6.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7772400" cy="5185648"/>
          </a:xfrm>
          <a:prstGeom prst="rect">
            <a:avLst/>
          </a:prstGeom>
        </p:spPr>
      </p:pic>
      <p:sp>
        <p:nvSpPr>
          <p:cNvPr id="2" name="Title 1"/>
          <p:cNvSpPr>
            <a:spLocks noGrp="1"/>
          </p:cNvSpPr>
          <p:nvPr>
            <p:ph type="ctrTitle"/>
          </p:nvPr>
        </p:nvSpPr>
        <p:spPr>
          <a:xfrm>
            <a:off x="680" y="4076701"/>
            <a:ext cx="7772400" cy="1333499"/>
          </a:xfrm>
          <a:gradFill flip="none" rotWithShape="1">
            <a:gsLst>
              <a:gs pos="59000">
                <a:srgbClr val="F2F5FB"/>
              </a:gs>
              <a:gs pos="0">
                <a:schemeClr val="bg1"/>
              </a:gs>
              <a:gs pos="100000">
                <a:schemeClr val="accent1">
                  <a:tint val="23500"/>
                  <a:satMod val="160000"/>
                  <a:alpha val="0"/>
                </a:schemeClr>
              </a:gs>
            </a:gsLst>
            <a:lin ang="16200000" scaled="1"/>
            <a:tileRect/>
          </a:gradFill>
        </p:spPr>
        <p:txBody>
          <a:bodyPr anchor="ctr">
            <a:normAutofit/>
          </a:bodyPr>
          <a:lstStyle/>
          <a:p>
            <a:r>
              <a:rPr lang="en-US" sz="3200" dirty="0">
                <a:effectLst>
                  <a:outerShdw blurRad="38100" dist="38100" dir="2700000" algn="tl">
                    <a:srgbClr val="000000">
                      <a:alpha val="43137"/>
                    </a:srgbClr>
                  </a:outerShdw>
                </a:effectLst>
                <a:latin typeface="Imprint MT Shadow" pitchFamily="82" charset="0"/>
              </a:rPr>
              <a:t>1548 </a:t>
            </a:r>
            <a:r>
              <a:rPr lang="en-US" sz="3200" dirty="0" err="1">
                <a:effectLst>
                  <a:outerShdw blurRad="38100" dist="38100" dir="2700000" algn="tl">
                    <a:srgbClr val="000000">
                      <a:alpha val="43137"/>
                    </a:srgbClr>
                  </a:outerShdw>
                </a:effectLst>
                <a:latin typeface="Imprint MT Shadow" pitchFamily="82" charset="0"/>
              </a:rPr>
              <a:t>Chianni</a:t>
            </a:r>
            <a:r>
              <a:rPr lang="en-US" sz="3200" dirty="0">
                <a:effectLst>
                  <a:outerShdw blurRad="38100" dist="38100" dir="2700000" algn="tl">
                    <a:srgbClr val="000000">
                      <a:alpha val="43137"/>
                    </a:srgbClr>
                  </a:outerShdw>
                </a:effectLst>
                <a:latin typeface="Imprint MT Shadow" pitchFamily="82" charset="0"/>
              </a:rPr>
              <a:t> Ln</a:t>
            </a:r>
            <a:br>
              <a:rPr lang="en-US" sz="4000" dirty="0">
                <a:effectLst>
                  <a:outerShdw blurRad="38100" dist="38100" dir="2700000" algn="tl">
                    <a:srgbClr val="000000">
                      <a:alpha val="43137"/>
                    </a:srgbClr>
                  </a:outerShdw>
                </a:effectLst>
                <a:latin typeface="Imprint MT Shadow" pitchFamily="82" charset="0"/>
              </a:rPr>
            </a:br>
            <a:r>
              <a:rPr lang="en-US" sz="2000" dirty="0">
                <a:effectLst>
                  <a:outerShdw blurRad="38100" dist="38100" dir="2700000" algn="tl">
                    <a:srgbClr val="000000">
                      <a:alpha val="43137"/>
                    </a:srgbClr>
                  </a:outerShdw>
                </a:effectLst>
                <a:latin typeface="Imprint MT Shadow" pitchFamily="82" charset="0"/>
              </a:rPr>
              <a:t>Myrtle Beach, SC 29579 ~ MLS #1705553</a:t>
            </a:r>
            <a:br>
              <a:rPr lang="en-US" sz="2000" dirty="0">
                <a:effectLst>
                  <a:outerShdw blurRad="38100" dist="38100" dir="2700000" algn="tl">
                    <a:srgbClr val="000000">
                      <a:alpha val="43137"/>
                    </a:srgbClr>
                  </a:outerShdw>
                </a:effectLst>
                <a:latin typeface="Imprint MT Shadow" pitchFamily="82" charset="0"/>
              </a:rPr>
            </a:br>
            <a:r>
              <a:rPr lang="en-US" sz="1800" i="1" dirty="0">
                <a:effectLst>
                  <a:outerShdw blurRad="38100" dist="38100" dir="2700000" algn="tl">
                    <a:srgbClr val="000000">
                      <a:alpha val="43137"/>
                    </a:srgbClr>
                  </a:outerShdw>
                </a:effectLst>
                <a:latin typeface="Imprint MT Shadow" pitchFamily="82" charset="0"/>
              </a:rPr>
              <a:t>Original List Price $2.1 Million Now Listed At $1,184,900</a:t>
            </a:r>
            <a:endParaRPr lang="en-US" sz="900" i="1" dirty="0">
              <a:effectLst>
                <a:outerShdw blurRad="38100" dist="38100" dir="2700000" algn="tl">
                  <a:srgbClr val="000000">
                    <a:alpha val="43137"/>
                  </a:srgbClr>
                </a:outerShdw>
              </a:effectLst>
              <a:latin typeface="Imprint MT Shadow" pitchFamily="82" charset="0"/>
            </a:endParaRPr>
          </a:p>
        </p:txBody>
      </p:sp>
      <p:sp>
        <p:nvSpPr>
          <p:cNvPr id="12" name="Title 1"/>
          <p:cNvSpPr txBox="1">
            <a:spLocks/>
          </p:cNvSpPr>
          <p:nvPr/>
        </p:nvSpPr>
        <p:spPr>
          <a:xfrm>
            <a:off x="0" y="9365137"/>
            <a:ext cx="7772400" cy="693263"/>
          </a:xfrm>
          <a:prstGeom prst="rect">
            <a:avLst/>
          </a:prstGeom>
          <a:noFill/>
        </p:spPr>
        <p:txBody>
          <a:bodyPr vert="horz" lIns="101882" tIns="50941" rIns="101882" bIns="50941" rtlCol="0" anchor="ctr">
            <a:normAutofit fontScale="97500"/>
          </a:bodyPr>
          <a:lstStyle>
            <a:lvl1pPr algn="ctr" defTabSz="1018824" rtl="0" eaLnBrk="1" latinLnBrk="0" hangingPunct="1">
              <a:spcBef>
                <a:spcPct val="0"/>
              </a:spcBef>
              <a:buNone/>
              <a:defRPr sz="4900" kern="1200">
                <a:solidFill>
                  <a:schemeClr val="tx1"/>
                </a:solidFill>
                <a:latin typeface="+mj-lt"/>
                <a:ea typeface="+mj-ea"/>
                <a:cs typeface="+mj-cs"/>
              </a:defRPr>
            </a:lvl1pPr>
          </a:lstStyle>
          <a:p>
            <a:r>
              <a:rPr lang="en-US" sz="1600" dirty="0"/>
              <a:t>	</a:t>
            </a:r>
          </a:p>
        </p:txBody>
      </p:sp>
      <p:sp>
        <p:nvSpPr>
          <p:cNvPr id="13" name="Rectangle 12"/>
          <p:cNvSpPr/>
          <p:nvPr/>
        </p:nvSpPr>
        <p:spPr>
          <a:xfrm>
            <a:off x="4932081" y="23336"/>
            <a:ext cx="2840319" cy="769441"/>
          </a:xfrm>
          <a:prstGeom prst="rect">
            <a:avLst/>
          </a:prstGeom>
        </p:spPr>
        <p:txBody>
          <a:bodyPr wrap="square" anchor="ctr">
            <a:spAutoFit/>
          </a:bodyPr>
          <a:lstStyle/>
          <a:p>
            <a:pPr algn="r"/>
            <a:r>
              <a:rPr lang="en-US" sz="2400" b="1" dirty="0">
                <a:solidFill>
                  <a:schemeClr val="bg1"/>
                </a:solidFill>
                <a:effectLst>
                  <a:outerShdw blurRad="38100" dist="38100" dir="2700000" algn="tl">
                    <a:srgbClr val="000000">
                      <a:alpha val="43137"/>
                    </a:srgbClr>
                  </a:outerShdw>
                </a:effectLst>
                <a:latin typeface="Adobe Fangsong Std R" pitchFamily="18" charset="-128"/>
                <a:ea typeface="Adobe Fangsong Std R" pitchFamily="18" charset="-128"/>
              </a:rPr>
              <a:t>Grand Dunes</a:t>
            </a:r>
          </a:p>
          <a:p>
            <a:pPr algn="r"/>
            <a:r>
              <a:rPr lang="en-US" b="1" dirty="0">
                <a:solidFill>
                  <a:schemeClr val="bg1"/>
                </a:solidFill>
                <a:effectLst>
                  <a:outerShdw blurRad="38100" dist="38100" dir="2700000" algn="tl">
                    <a:srgbClr val="000000">
                      <a:alpha val="43137"/>
                    </a:srgbClr>
                  </a:outerShdw>
                </a:effectLst>
                <a:latin typeface="Adobe Fangsong Std R" pitchFamily="18" charset="-128"/>
                <a:ea typeface="Adobe Fangsong Std R" pitchFamily="18" charset="-128"/>
              </a:rPr>
              <a:t>Former Model Home</a:t>
            </a:r>
          </a:p>
        </p:txBody>
      </p:sp>
      <p:pic>
        <p:nvPicPr>
          <p:cNvPr id="1026" name="B84E06F9-244E-42EE-BF6B-C342B46D04FC"/>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76200" y="9604198"/>
            <a:ext cx="704850" cy="276411"/>
          </a:xfrm>
          <a:prstGeom prst="rect">
            <a:avLst/>
          </a:prstGeom>
          <a:noFill/>
          <a:ln w="38100">
            <a:noFill/>
            <a:miter lim="800000"/>
            <a:headEnd/>
            <a:tailEnd/>
          </a:ln>
          <a:extLst>
            <a:ext uri="{909E8E84-426E-40DD-AFC4-6F175D3DCCD1}">
              <a14:hiddenFill xmlns:a14="http://schemas.microsoft.com/office/drawing/2010/main">
                <a:solidFill>
                  <a:srgbClr val="FFFFFF"/>
                </a:solidFill>
              </a14:hiddenFill>
            </a:ext>
          </a:extLst>
        </p:spPr>
      </p:pic>
      <p:pic>
        <p:nvPicPr>
          <p:cNvPr id="16" name="B84E06F9-244E-42EE-BF6B-C342B46D04FC"/>
          <p:cNvPicPr>
            <a:picLocks noChangeAspect="1" noChangeArrowheads="1"/>
          </p:cNvPicPr>
          <p:nvPr/>
        </p:nvPicPr>
        <p:blipFill>
          <a:blip r:embed="rId3" cstate="print">
            <a:extLst>
              <a:ext uri="{28A0092B-C50C-407E-A947-70E740481C1C}">
                <a14:useLocalDpi xmlns:a14="http://schemas.microsoft.com/office/drawing/2010/main" val="0"/>
              </a:ext>
            </a:extLst>
          </a:blip>
          <a:stretch>
            <a:fillRect/>
          </a:stretch>
        </p:blipFill>
        <p:spPr bwMode="auto">
          <a:xfrm>
            <a:off x="7002149" y="9604198"/>
            <a:ext cx="704850" cy="276411"/>
          </a:xfrm>
          <a:prstGeom prst="rect">
            <a:avLst/>
          </a:prstGeom>
          <a:noFill/>
          <a:ln w="38100">
            <a:noFill/>
            <a:miter lim="800000"/>
            <a:headEnd/>
            <a:tailEnd/>
          </a:ln>
          <a:extLst>
            <a:ext uri="{909E8E84-426E-40DD-AFC4-6F175D3DCCD1}">
              <a14:hiddenFill xmlns:a14="http://schemas.microsoft.com/office/drawing/2010/main">
                <a:solidFill>
                  <a:srgbClr val="FFFFFF"/>
                </a:solidFill>
              </a14:hiddenFill>
            </a:ext>
          </a:extLst>
        </p:spPr>
      </p:pic>
      <p:graphicFrame>
        <p:nvGraphicFramePr>
          <p:cNvPr id="5" name="Table 4"/>
          <p:cNvGraphicFramePr>
            <a:graphicFrameLocks noGrp="1"/>
          </p:cNvGraphicFramePr>
          <p:nvPr>
            <p:extLst>
              <p:ext uri="{D42A27DB-BD31-4B8C-83A1-F6EECF244321}">
                <p14:modId xmlns:p14="http://schemas.microsoft.com/office/powerpoint/2010/main" val="3313922578"/>
              </p:ext>
            </p:extLst>
          </p:nvPr>
        </p:nvGraphicFramePr>
        <p:xfrm>
          <a:off x="1919597" y="9296400"/>
          <a:ext cx="3933206" cy="719135"/>
        </p:xfrm>
        <a:graphic>
          <a:graphicData uri="http://schemas.openxmlformats.org/drawingml/2006/table">
            <a:tbl>
              <a:tblPr firstRow="1" bandRow="1">
                <a:tableStyleId>{5C22544A-7EE6-4342-B048-85BDC9FD1C3A}</a:tableStyleId>
              </a:tblPr>
              <a:tblGrid>
                <a:gridCol w="1834989">
                  <a:extLst>
                    <a:ext uri="{9D8B030D-6E8A-4147-A177-3AD203B41FA5}">
                      <a16:colId xmlns:a16="http://schemas.microsoft.com/office/drawing/2014/main" val="20000"/>
                    </a:ext>
                  </a:extLst>
                </a:gridCol>
                <a:gridCol w="208280">
                  <a:extLst>
                    <a:ext uri="{9D8B030D-6E8A-4147-A177-3AD203B41FA5}">
                      <a16:colId xmlns:a16="http://schemas.microsoft.com/office/drawing/2014/main" val="20001"/>
                    </a:ext>
                  </a:extLst>
                </a:gridCol>
                <a:gridCol w="1889937">
                  <a:extLst>
                    <a:ext uri="{9D8B030D-6E8A-4147-A177-3AD203B41FA5}">
                      <a16:colId xmlns:a16="http://schemas.microsoft.com/office/drawing/2014/main" val="20002"/>
                    </a:ext>
                  </a:extLst>
                </a:gridCol>
              </a:tblGrid>
              <a:tr h="322895">
                <a:tc>
                  <a:txBody>
                    <a:bodyPr/>
                    <a:lstStyle/>
                    <a:p>
                      <a:pPr algn="ctr"/>
                      <a:r>
                        <a:rPr lang="en-US" sz="1000" b="1" dirty="0">
                          <a:solidFill>
                            <a:schemeClr val="tx1"/>
                          </a:solidFill>
                        </a:rPr>
                        <a:t>M.A. Peedin</a:t>
                      </a:r>
                    </a:p>
                    <a:p>
                      <a:pPr algn="ctr"/>
                      <a:r>
                        <a:rPr lang="en-US" sz="1000" b="0" dirty="0">
                          <a:solidFill>
                            <a:schemeClr val="tx1"/>
                          </a:solidFill>
                        </a:rPr>
                        <a:t>843-385-3931</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algn="ctr"/>
                      <a:endParaRPr lang="en-US" sz="1000" b="0" dirty="0">
                        <a:solidFill>
                          <a:schemeClr val="tx1"/>
                        </a:solidFill>
                      </a:endParaRP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tc>
                  <a:txBody>
                    <a:bodyPr/>
                    <a:lstStyle/>
                    <a:p>
                      <a:pPr marL="0" marR="0" lvl="0" indent="0" algn="ctr" defTabSz="1018824" rtl="0" eaLnBrk="1" fontAlgn="auto" latinLnBrk="0" hangingPunct="1">
                        <a:lnSpc>
                          <a:spcPct val="100000"/>
                        </a:lnSpc>
                        <a:spcBef>
                          <a:spcPts val="0"/>
                        </a:spcBef>
                        <a:spcAft>
                          <a:spcPts val="0"/>
                        </a:spcAft>
                        <a:buClrTx/>
                        <a:buSzTx/>
                        <a:buFontTx/>
                        <a:buNone/>
                        <a:tabLst/>
                        <a:defRPr/>
                      </a:pPr>
                      <a:r>
                        <a:rPr lang="en-US" sz="1000" b="0" dirty="0">
                          <a:solidFill>
                            <a:schemeClr val="tx1"/>
                          </a:solidFill>
                          <a:hlinkClick r:id="rId4"/>
                        </a:rPr>
                        <a:t>builderpeedin@wmconnect.com</a:t>
                      </a:r>
                      <a:br>
                        <a:rPr lang="en-US" sz="1000" b="0" dirty="0">
                          <a:solidFill>
                            <a:schemeClr val="tx1"/>
                          </a:solidFill>
                        </a:rPr>
                      </a:br>
                      <a:r>
                        <a:rPr lang="en-US" sz="1000" b="0" dirty="0">
                          <a:solidFill>
                            <a:schemeClr val="tx1"/>
                          </a:solidFill>
                          <a:hlinkClick r:id="rId5"/>
                        </a:rPr>
                        <a:t>www.peedinrealestate.com</a:t>
                      </a:r>
                      <a:r>
                        <a:rPr lang="en-US" sz="1000" b="0" dirty="0">
                          <a:solidFill>
                            <a:schemeClr val="tx1"/>
                          </a:solidFill>
                        </a:rPr>
                        <a:t> </a:t>
                      </a:r>
                    </a:p>
                  </a:txBody>
                  <a:tcPr anchor="ctr">
                    <a:lnL w="12700" cmpd="sng">
                      <a:noFill/>
                    </a:lnL>
                    <a:lnR w="12700" cmpd="sng">
                      <a:noFill/>
                    </a:lnR>
                    <a:lnT w="12700" cmpd="sng">
                      <a:noFill/>
                    </a:lnT>
                    <a:lnB w="381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0"/>
                  </a:ext>
                </a:extLst>
              </a:tr>
              <a:tr h="322895">
                <a:tc gridSpan="3">
                  <a:txBody>
                    <a:bodyPr/>
                    <a:lstStyle/>
                    <a:p>
                      <a:pPr marL="0" marR="0" indent="0" algn="ctr" defTabSz="1018824" rtl="0" eaLnBrk="1" fontAlgn="auto" latinLnBrk="0" hangingPunct="1">
                        <a:lnSpc>
                          <a:spcPct val="100000"/>
                        </a:lnSpc>
                        <a:spcBef>
                          <a:spcPts val="0"/>
                        </a:spcBef>
                        <a:spcAft>
                          <a:spcPts val="0"/>
                        </a:spcAft>
                        <a:buClrTx/>
                        <a:buSzTx/>
                        <a:buFontTx/>
                        <a:buNone/>
                        <a:tabLst/>
                        <a:defRPr/>
                      </a:pPr>
                      <a:r>
                        <a:rPr lang="en-US" sz="1050" b="0" i="1" dirty="0"/>
                        <a:t>Peedin Real Estate | 876 Antigua Dr | Myrtle Beach, Sc, 29572</a:t>
                      </a:r>
                      <a:endParaRPr lang="en-US" sz="1100" b="0" i="1" dirty="0"/>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hMerge="1">
                  <a:txBody>
                    <a:bodyPr/>
                    <a:lstStyle/>
                    <a:p>
                      <a:endParaRPr lang="en-US" sz="1200" b="0" dirty="0">
                        <a:solidFill>
                          <a:schemeClr val="tx1"/>
                        </a:solidFill>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tc hMerge="1">
                  <a:txBody>
                    <a:bodyPr/>
                    <a:lstStyle/>
                    <a:p>
                      <a:endParaRPr lang="en-US" sz="1200" b="0" dirty="0">
                        <a:solidFill>
                          <a:schemeClr val="tx1"/>
                        </a:solidFill>
                      </a:endParaRPr>
                    </a:p>
                  </a:txBody>
                  <a:tcPr>
                    <a:lnL w="12700" cmpd="sng">
                      <a:noFill/>
                    </a:lnL>
                    <a:lnR w="12700" cmpd="sng">
                      <a:noFill/>
                    </a:lnR>
                    <a:lnT w="38100" cmpd="sng">
                      <a:noFill/>
                    </a:lnT>
                    <a:lnB w="12700" cmpd="sng">
                      <a:noFill/>
                    </a:lnB>
                    <a:lnTlToBr w="12700" cmpd="sng">
                      <a:noFill/>
                      <a:prstDash val="solid"/>
                    </a:lnTlToBr>
                    <a:lnBlToTr w="12700" cmpd="sng">
                      <a:noFill/>
                      <a:prstDash val="solid"/>
                    </a:lnBlToTr>
                    <a:noFill/>
                  </a:tcPr>
                </a:tc>
                <a:extLst>
                  <a:ext uri="{0D108BD9-81ED-4DB2-BD59-A6C34878D82A}">
                    <a16:rowId xmlns:a16="http://schemas.microsoft.com/office/drawing/2014/main" val="10001"/>
                  </a:ext>
                </a:extLst>
              </a:tr>
            </a:tbl>
          </a:graphicData>
        </a:graphic>
      </p:graphicFrame>
      <p:cxnSp>
        <p:nvCxnSpPr>
          <p:cNvPr id="15" name="Straight Connector 14"/>
          <p:cNvCxnSpPr/>
          <p:nvPr/>
        </p:nvCxnSpPr>
        <p:spPr>
          <a:xfrm flipV="1">
            <a:off x="8020050" y="990600"/>
            <a:ext cx="704850" cy="152400"/>
          </a:xfrm>
          <a:prstGeom prst="line">
            <a:avLst/>
          </a:prstGeom>
          <a:ln w="28575">
            <a:solidFill>
              <a:srgbClr val="FF0000"/>
            </a:solidFill>
          </a:ln>
        </p:spPr>
        <p:style>
          <a:lnRef idx="1">
            <a:schemeClr val="accent1"/>
          </a:lnRef>
          <a:fillRef idx="0">
            <a:schemeClr val="accent1"/>
          </a:fillRef>
          <a:effectRef idx="0">
            <a:schemeClr val="accent1"/>
          </a:effectRef>
          <a:fontRef idx="minor">
            <a:schemeClr val="tx1"/>
          </a:fontRef>
        </p:style>
      </p:cxnSp>
      <p:sp>
        <p:nvSpPr>
          <p:cNvPr id="21" name="Rectangle 20"/>
          <p:cNvSpPr/>
          <p:nvPr/>
        </p:nvSpPr>
        <p:spPr>
          <a:xfrm>
            <a:off x="8001000" y="1264682"/>
            <a:ext cx="1059906" cy="369332"/>
          </a:xfrm>
          <a:prstGeom prst="rect">
            <a:avLst/>
          </a:prstGeom>
        </p:spPr>
        <p:txBody>
          <a:bodyPr wrap="none">
            <a:spAutoFit/>
          </a:bodyPr>
          <a:lstStyle/>
          <a:p>
            <a:pPr algn="r"/>
            <a:r>
              <a:rPr lang="en-US" sz="1800" i="1" dirty="0">
                <a:solidFill>
                  <a:srgbClr val="FFFF00"/>
                </a:solidFill>
                <a:effectLst>
                  <a:outerShdw blurRad="38100" dist="38100" dir="2700000" algn="tl">
                    <a:srgbClr val="000000">
                      <a:alpha val="43137"/>
                    </a:srgbClr>
                  </a:outerShdw>
                </a:effectLst>
                <a:latin typeface="Imprint MT Shadow" pitchFamily="82" charset="0"/>
              </a:rPr>
              <a:t>$599,900</a:t>
            </a:r>
            <a:endParaRPr lang="en-US" sz="1800" i="1" dirty="0">
              <a:solidFill>
                <a:srgbClr val="FFFF00"/>
              </a:solidFill>
            </a:endParaRPr>
          </a:p>
        </p:txBody>
      </p:sp>
      <p:sp>
        <p:nvSpPr>
          <p:cNvPr id="3" name="Subtitle 2"/>
          <p:cNvSpPr>
            <a:spLocks noGrp="1"/>
          </p:cNvSpPr>
          <p:nvPr>
            <p:ph type="subTitle" idx="1"/>
          </p:nvPr>
        </p:nvSpPr>
        <p:spPr>
          <a:xfrm>
            <a:off x="9810" y="6178530"/>
            <a:ext cx="7754140" cy="1746270"/>
          </a:xfrm>
        </p:spPr>
        <p:txBody>
          <a:bodyPr anchor="ctr">
            <a:noAutofit/>
          </a:bodyPr>
          <a:lstStyle/>
          <a:p>
            <a:r>
              <a:rPr lang="en-US" sz="1600" dirty="0">
                <a:latin typeface="Imprint MT Shadow" panose="04020605060303030202" pitchFamily="82" charset="0"/>
              </a:rPr>
              <a:t>Designer decorated and furnished home with 4 bedrooms including master and guest suites on the ground floor. 5 full and 1 half baths. Appointments include gourmet kitchen with Viking stainless steel appliances, chilled wine cellar, office with fireplace, media room, loft with library, large laundry room equipped with whirlpool washer and dryer. Outside features include a 2-car garage, and another 1-car side load garage, pool, hot tub and covered summer kitchen. Screened cover lanai closes and opens with remotes. ICF concrete wall construction. Must see to believe it. Impeccable quality.</a:t>
            </a:r>
            <a:endParaRPr lang="en-US" sz="1200" dirty="0"/>
          </a:p>
        </p:txBody>
      </p:sp>
      <p:pic>
        <p:nvPicPr>
          <p:cNvPr id="18" name="Picture 17"/>
          <p:cNvPicPr>
            <a:picLocks noChangeAspect="1"/>
          </p:cNvPicPr>
          <p:nvPr/>
        </p:nvPicPr>
        <p:blipFill>
          <a:blip r:embed="rId6" cstate="print">
            <a:extLst>
              <a:ext uri="{28A0092B-C50C-407E-A947-70E740481C1C}">
                <a14:useLocalDpi xmlns:a14="http://schemas.microsoft.com/office/drawing/2010/main" val="0"/>
              </a:ext>
            </a:extLst>
          </a:blip>
          <a:stretch>
            <a:fillRect/>
          </a:stretch>
        </p:blipFill>
        <p:spPr>
          <a:xfrm>
            <a:off x="6019800" y="8160082"/>
            <a:ext cx="1524000" cy="1016794"/>
          </a:xfrm>
          <a:prstGeom prst="rect">
            <a:avLst/>
          </a:prstGeom>
          <a:ln>
            <a:noFill/>
          </a:ln>
          <a:effectLst>
            <a:outerShdw blurRad="190500" algn="tl" rotWithShape="0">
              <a:srgbClr val="000000">
                <a:alpha val="70000"/>
              </a:srgbClr>
            </a:outerShdw>
          </a:effectLst>
        </p:spPr>
      </p:pic>
      <p:pic>
        <p:nvPicPr>
          <p:cNvPr id="20" name="Picture 19"/>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228601" y="8160082"/>
            <a:ext cx="1524002" cy="1016795"/>
          </a:xfrm>
          <a:prstGeom prst="rect">
            <a:avLst/>
          </a:prstGeom>
          <a:ln>
            <a:noFill/>
          </a:ln>
          <a:effectLst>
            <a:outerShdw blurRad="190500" algn="tl" rotWithShape="0">
              <a:srgbClr val="000000">
                <a:alpha val="70000"/>
              </a:srgbClr>
            </a:outerShdw>
          </a:effectLst>
        </p:spPr>
      </p:pic>
      <p:sp>
        <p:nvSpPr>
          <p:cNvPr id="6" name="Rectangle 5"/>
          <p:cNvSpPr/>
          <p:nvPr/>
        </p:nvSpPr>
        <p:spPr>
          <a:xfrm>
            <a:off x="1" y="5334000"/>
            <a:ext cx="7772400" cy="738664"/>
          </a:xfrm>
          <a:prstGeom prst="rect">
            <a:avLst/>
          </a:prstGeom>
        </p:spPr>
        <p:txBody>
          <a:bodyPr wrap="square">
            <a:spAutoFit/>
          </a:bodyPr>
          <a:lstStyle/>
          <a:p>
            <a:pPr algn="ctr"/>
            <a:r>
              <a:rPr lang="en-US" sz="2400" b="1" dirty="0">
                <a:solidFill>
                  <a:srgbClr val="FF0000"/>
                </a:solidFill>
                <a:effectLst>
                  <a:outerShdw blurRad="38100" dist="38100" dir="2700000" algn="tl">
                    <a:srgbClr val="000000">
                      <a:alpha val="43137"/>
                    </a:srgbClr>
                  </a:outerShdw>
                </a:effectLst>
                <a:latin typeface="Adobe Fangsong Std R" pitchFamily="18" charset="-128"/>
                <a:ea typeface="Adobe Fangsong Std R" pitchFamily="18" charset="-128"/>
              </a:rPr>
              <a:t>$10,000 Buyer Agent Bonus</a:t>
            </a:r>
          </a:p>
          <a:p>
            <a:pPr algn="ctr"/>
            <a:r>
              <a:rPr lang="en-US" sz="1800" b="1" dirty="0">
                <a:solidFill>
                  <a:srgbClr val="FF0000"/>
                </a:solidFill>
                <a:effectLst>
                  <a:outerShdw blurRad="38100" dist="38100" dir="2700000" algn="tl">
                    <a:srgbClr val="000000">
                      <a:alpha val="43137"/>
                    </a:srgbClr>
                  </a:outerShdw>
                </a:effectLst>
                <a:latin typeface="Adobe Fangsong Std R" pitchFamily="18" charset="-128"/>
                <a:ea typeface="Adobe Fangsong Std R" pitchFamily="18" charset="-128"/>
              </a:rPr>
              <a:t>for accepted </a:t>
            </a:r>
            <a:r>
              <a:rPr lang="en-US" sz="1800" b="1">
                <a:solidFill>
                  <a:srgbClr val="FF0000"/>
                </a:solidFill>
                <a:effectLst>
                  <a:outerShdw blurRad="38100" dist="38100" dir="2700000" algn="tl">
                    <a:srgbClr val="000000">
                      <a:alpha val="43137"/>
                    </a:srgbClr>
                  </a:outerShdw>
                </a:effectLst>
                <a:latin typeface="Adobe Fangsong Std R" pitchFamily="18" charset="-128"/>
                <a:ea typeface="Adobe Fangsong Std R" pitchFamily="18" charset="-128"/>
              </a:rPr>
              <a:t>contract by </a:t>
            </a:r>
            <a:r>
              <a:rPr lang="en-US" sz="1800" b="1" dirty="0">
                <a:solidFill>
                  <a:srgbClr val="FF0000"/>
                </a:solidFill>
                <a:effectLst>
                  <a:outerShdw blurRad="38100" dist="38100" dir="2700000" algn="tl">
                    <a:srgbClr val="000000">
                      <a:alpha val="43137"/>
                    </a:srgbClr>
                  </a:outerShdw>
                </a:effectLst>
                <a:latin typeface="Adobe Fangsong Std R" pitchFamily="18" charset="-128"/>
                <a:ea typeface="Adobe Fangsong Std R" pitchFamily="18" charset="-128"/>
              </a:rPr>
              <a:t>9/30/18</a:t>
            </a:r>
            <a:endParaRPr lang="en-US" sz="2400" b="1" dirty="0">
              <a:solidFill>
                <a:srgbClr val="FF0000"/>
              </a:solidFill>
              <a:latin typeface="Adobe Fangsong Std R" pitchFamily="18" charset="-128"/>
              <a:ea typeface="Adobe Fangsong Std R" pitchFamily="18" charset="-128"/>
            </a:endParaRPr>
          </a:p>
        </p:txBody>
      </p:sp>
      <p:pic>
        <p:nvPicPr>
          <p:cNvPr id="17" name="Picture 16">
            <a:extLst>
              <a:ext uri="{FF2B5EF4-FFF2-40B4-BE49-F238E27FC236}">
                <a16:creationId xmlns:a16="http://schemas.microsoft.com/office/drawing/2014/main" id="{FA7EB4D7-56AC-44C8-8719-93AFAE4761C1}"/>
              </a:ext>
            </a:extLst>
          </p:cNvPr>
          <p:cNvPicPr>
            <a:picLocks noChangeAspect="1"/>
          </p:cNvPicPr>
          <p:nvPr/>
        </p:nvPicPr>
        <p:blipFill>
          <a:blip r:embed="rId8" cstate="print">
            <a:extLst>
              <a:ext uri="{28A0092B-C50C-407E-A947-70E740481C1C}">
                <a14:useLocalDpi xmlns:a14="http://schemas.microsoft.com/office/drawing/2010/main" val="0"/>
              </a:ext>
            </a:extLst>
          </a:blip>
          <a:stretch>
            <a:fillRect/>
          </a:stretch>
        </p:blipFill>
        <p:spPr>
          <a:xfrm>
            <a:off x="2159001" y="8160082"/>
            <a:ext cx="1524002" cy="1016795"/>
          </a:xfrm>
          <a:prstGeom prst="rect">
            <a:avLst/>
          </a:prstGeom>
          <a:ln>
            <a:noFill/>
          </a:ln>
          <a:effectLst>
            <a:outerShdw blurRad="190500" algn="tl" rotWithShape="0">
              <a:srgbClr val="000000">
                <a:alpha val="70000"/>
              </a:srgbClr>
            </a:outerShdw>
          </a:effectLst>
        </p:spPr>
      </p:pic>
      <p:pic>
        <p:nvPicPr>
          <p:cNvPr id="19" name="Picture 18">
            <a:extLst>
              <a:ext uri="{FF2B5EF4-FFF2-40B4-BE49-F238E27FC236}">
                <a16:creationId xmlns:a16="http://schemas.microsoft.com/office/drawing/2014/main" id="{3441258D-623E-4D77-91D8-19CCE0051818}"/>
              </a:ext>
            </a:extLst>
          </p:cNvPr>
          <p:cNvPicPr>
            <a:picLocks noChangeAspect="1"/>
          </p:cNvPicPr>
          <p:nvPr/>
        </p:nvPicPr>
        <p:blipFill>
          <a:blip r:embed="rId9" cstate="print">
            <a:extLst>
              <a:ext uri="{28A0092B-C50C-407E-A947-70E740481C1C}">
                <a14:useLocalDpi xmlns:a14="http://schemas.microsoft.com/office/drawing/2010/main" val="0"/>
              </a:ext>
            </a:extLst>
          </a:blip>
          <a:stretch>
            <a:fillRect/>
          </a:stretch>
        </p:blipFill>
        <p:spPr>
          <a:xfrm>
            <a:off x="4089401" y="8160082"/>
            <a:ext cx="1524002" cy="1016795"/>
          </a:xfrm>
          <a:prstGeom prst="rect">
            <a:avLst/>
          </a:prstGeom>
          <a:ln>
            <a:noFill/>
          </a:ln>
          <a:effectLst>
            <a:outerShdw blurRad="190500" algn="tl" rotWithShape="0">
              <a:srgbClr val="000000">
                <a:alpha val="70000"/>
              </a:srgbClr>
            </a:outerShdw>
          </a:effectLst>
        </p:spPr>
      </p:pic>
    </p:spTree>
    <p:extLst>
      <p:ext uri="{BB962C8B-B14F-4D97-AF65-F5344CB8AC3E}">
        <p14:creationId xmlns:p14="http://schemas.microsoft.com/office/powerpoint/2010/main" val="201295764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875</TotalTime>
  <Words>151</Words>
  <Application>Microsoft Office PowerPoint</Application>
  <PresentationFormat>Custom</PresentationFormat>
  <Paragraphs>12</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Adobe Fangsong Std R</vt:lpstr>
      <vt:lpstr>Arial</vt:lpstr>
      <vt:lpstr>Calibri</vt:lpstr>
      <vt:lpstr>Imprint MT Shadow</vt:lpstr>
      <vt:lpstr>Office Theme</vt:lpstr>
      <vt:lpstr>1548 Chianni Ln Myrtle Beach, SC 29579 ~ MLS #1705553 Original List Price $2.1 Million Now Listed At $1,184,900</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CVH360</dc:creator>
  <cp:lastModifiedBy>A. Thomas Price</cp:lastModifiedBy>
  <cp:revision>37</cp:revision>
  <dcterms:created xsi:type="dcterms:W3CDTF">2006-08-16T00:00:00Z</dcterms:created>
  <dcterms:modified xsi:type="dcterms:W3CDTF">2018-09-08T14:11:14Z</dcterms:modified>
</cp:coreProperties>
</file>