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5" d="100"/>
          <a:sy n="55" d="100"/>
        </p:scale>
        <p:origin x="2688" y="6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57250" y="1496484"/>
            <a:ext cx="5143500" cy="3183467"/>
          </a:xfrm>
        </p:spPr>
        <p:txBody>
          <a:bodyPr anchor="b"/>
          <a:lstStyle>
            <a:lvl1pPr algn="ctr">
              <a:defRPr sz="3375"/>
            </a:lvl1pPr>
          </a:lstStyle>
          <a:p>
            <a:r>
              <a:rPr lang="en-US"/>
              <a:t>Click to edit Master title style</a:t>
            </a:r>
          </a:p>
        </p:txBody>
      </p:sp>
      <p:sp>
        <p:nvSpPr>
          <p:cNvPr id="3" name="Subtitle 2"/>
          <p:cNvSpPr>
            <a:spLocks noGrp="1"/>
          </p:cNvSpPr>
          <p:nvPr>
            <p:ph type="subTitle" idx="1"/>
          </p:nvPr>
        </p:nvSpPr>
        <p:spPr>
          <a:xfrm>
            <a:off x="857250" y="4802717"/>
            <a:ext cx="5143500" cy="2207683"/>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975880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119649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6" y="486834"/>
            <a:ext cx="1478756" cy="77491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7" y="486834"/>
            <a:ext cx="4350544" cy="77491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854666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76442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2"/>
            <a:ext cx="5915025" cy="3803649"/>
          </a:xfrm>
        </p:spPr>
        <p:txBody>
          <a:bodyPr anchor="b"/>
          <a:lstStyle>
            <a:lvl1pPr>
              <a:defRPr sz="3375"/>
            </a:lvl1pPr>
          </a:lstStyle>
          <a:p>
            <a:r>
              <a:rPr lang="en-US"/>
              <a:t>Click to edit Master title style</a:t>
            </a:r>
          </a:p>
        </p:txBody>
      </p:sp>
      <p:sp>
        <p:nvSpPr>
          <p:cNvPr id="3" name="Text Placeholder 2"/>
          <p:cNvSpPr>
            <a:spLocks noGrp="1"/>
          </p:cNvSpPr>
          <p:nvPr>
            <p:ph type="body" idx="1"/>
          </p:nvPr>
        </p:nvSpPr>
        <p:spPr>
          <a:xfrm>
            <a:off x="467916" y="6119285"/>
            <a:ext cx="5915025" cy="2000249"/>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84911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912210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4"/>
            <a:ext cx="5915025" cy="1767417"/>
          </a:xfrm>
        </p:spPr>
        <p:txBody>
          <a:bodyPr/>
          <a:lstStyle/>
          <a:p>
            <a:r>
              <a:rPr lang="en-US"/>
              <a:t>Click to edit Master title style</a:t>
            </a:r>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40900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123651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793125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Content Placeholder 2"/>
          <p:cNvSpPr>
            <a:spLocks noGrp="1"/>
          </p:cNvSpPr>
          <p:nvPr>
            <p:ph idx="1"/>
          </p:nvPr>
        </p:nvSpPr>
        <p:spPr>
          <a:xfrm>
            <a:off x="2915543" y="1316567"/>
            <a:ext cx="3471863" cy="6498167"/>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041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Picture Placeholder 2"/>
          <p:cNvSpPr>
            <a:spLocks noGrp="1"/>
          </p:cNvSpPr>
          <p:nvPr>
            <p:ph type="pic" idx="1"/>
          </p:nvPr>
        </p:nvSpPr>
        <p:spPr>
          <a:xfrm>
            <a:off x="2915543" y="1316567"/>
            <a:ext cx="3471863" cy="6498167"/>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lang="en-US"/>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26451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4"/>
            <a:ext cx="5915025"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8475134"/>
            <a:ext cx="1543050" cy="486833"/>
          </a:xfrm>
          <a:prstGeom prst="rect">
            <a:avLst/>
          </a:prstGeom>
        </p:spPr>
        <p:txBody>
          <a:bodyPr vert="horz" lIns="91440" tIns="45720" rIns="91440" bIns="45720" rtlCol="0" anchor="ctr"/>
          <a:lstStyle>
            <a:lvl1pPr algn="l">
              <a:defRPr sz="675">
                <a:solidFill>
                  <a:schemeClr val="tx1">
                    <a:tint val="75000"/>
                  </a:schemeClr>
                </a:solidFill>
              </a:defRPr>
            </a:lvl1pPr>
          </a:lstStyle>
          <a:p>
            <a:fld id="{1D8BD707-D9CF-40AE-B4C6-C98DA3205C09}" type="datetimeFigureOut">
              <a:rPr lang="en-US" smtClean="0"/>
              <a:pPr/>
              <a:t>9/12/2017</a:t>
            </a:fld>
            <a:endParaRPr lang="en-US"/>
          </a:p>
        </p:txBody>
      </p:sp>
      <p:sp>
        <p:nvSpPr>
          <p:cNvPr id="5" name="Footer Placeholder 4"/>
          <p:cNvSpPr>
            <a:spLocks noGrp="1"/>
          </p:cNvSpPr>
          <p:nvPr>
            <p:ph type="ftr" sz="quarter" idx="3"/>
          </p:nvPr>
        </p:nvSpPr>
        <p:spPr>
          <a:xfrm>
            <a:off x="2271713" y="8475134"/>
            <a:ext cx="2314575" cy="48683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4"/>
            <a:ext cx="1543050" cy="486833"/>
          </a:xfrm>
          <a:prstGeom prst="rect">
            <a:avLst/>
          </a:prstGeom>
        </p:spPr>
        <p:txBody>
          <a:bodyPr vert="horz" lIns="91440" tIns="45720" rIns="91440" bIns="45720" rtlCol="0" anchor="ctr"/>
          <a:lstStyle>
            <a:lvl1pPr algn="r">
              <a:defRPr sz="675">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745767488"/>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Lst>
  <p:txStyles>
    <p:titleStyle>
      <a:lvl1pPr algn="l" defTabSz="514350" rtl="0" eaLnBrk="1" latinLnBrk="0" hangingPunct="1">
        <a:lnSpc>
          <a:spcPct val="90000"/>
        </a:lnSpc>
        <a:spcBef>
          <a:spcPct val="0"/>
        </a:spcBef>
        <a:buNone/>
        <a:defRPr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4645943"/>
            <a:ext cx="5195246" cy="3609609"/>
          </a:xfrm>
        </p:spPr>
        <p:txBody>
          <a:bodyPr anchor="ctr">
            <a:noAutofit/>
          </a:bodyPr>
          <a:lstStyle/>
          <a:p>
            <a:pPr algn="l"/>
            <a:r>
              <a:rPr lang="en-US" sz="1400" b="1" i="1" dirty="0">
                <a:solidFill>
                  <a:schemeClr val="tx2"/>
                </a:solidFill>
                <a:latin typeface="Trebuchet MS" panose="020B0603020202020204" pitchFamily="34" charset="0"/>
              </a:rPr>
              <a:t>Looking for the perfect family home in the award winning neighborhood of </a:t>
            </a:r>
            <a:r>
              <a:rPr lang="en-US" sz="1400" b="1" i="1" dirty="0" err="1">
                <a:solidFill>
                  <a:schemeClr val="tx2"/>
                </a:solidFill>
                <a:latin typeface="Trebuchet MS" panose="020B0603020202020204" pitchFamily="34" charset="0"/>
              </a:rPr>
              <a:t>I’On</a:t>
            </a:r>
            <a:r>
              <a:rPr lang="en-US" sz="1400" b="1" i="1" dirty="0">
                <a:solidFill>
                  <a:schemeClr val="tx2"/>
                </a:solidFill>
                <a:latin typeface="Trebuchet MS" panose="020B0603020202020204" pitchFamily="34" charset="0"/>
              </a:rPr>
              <a:t>?</a:t>
            </a:r>
          </a:p>
          <a:p>
            <a:pPr algn="l"/>
            <a:r>
              <a:rPr lang="en-US" sz="1400" dirty="0">
                <a:solidFill>
                  <a:schemeClr val="tx2"/>
                </a:solidFill>
                <a:latin typeface="Trebuchet MS" panose="020B0603020202020204" pitchFamily="34" charset="0"/>
              </a:rPr>
              <a:t>Location, location, location… a beautiful home with lots of curb appeal! Upon entering the gate, you are welcomed with a full front porch, the perfect place to watch the world go by, visit with neighbors or sit and read your favorite book. With over 3500 square feet, this beautiful traditional home boasts an entry hall full of natural light, formal living and dining spaces and a casual family room open to a bright kitchen nicely appointed with brand new </a:t>
            </a:r>
            <a:r>
              <a:rPr lang="en-US" sz="1400" dirty="0" err="1">
                <a:solidFill>
                  <a:schemeClr val="tx2"/>
                </a:solidFill>
                <a:latin typeface="Trebuchet MS" panose="020B0603020202020204" pitchFamily="34" charset="0"/>
              </a:rPr>
              <a:t>Bosche</a:t>
            </a:r>
            <a:r>
              <a:rPr lang="en-US" sz="1400" dirty="0">
                <a:solidFill>
                  <a:schemeClr val="tx2"/>
                </a:solidFill>
                <a:latin typeface="Trebuchet MS" panose="020B0603020202020204" pitchFamily="34" charset="0"/>
              </a:rPr>
              <a:t> appliances. There are five spacious bedrooms with the master located on the 1st floor, three on the second floor plus a flex room and one on the third floor with its own bath and full walk-in closet. The homeowners have painted the exterior and interior as well as trim work. Other features include irrigation, invisible fence and </a:t>
            </a:r>
            <a:r>
              <a:rPr lang="en-US" sz="1400" dirty="0" err="1">
                <a:solidFill>
                  <a:schemeClr val="tx2"/>
                </a:solidFill>
                <a:latin typeface="Trebuchet MS" panose="020B0603020202020204" pitchFamily="34" charset="0"/>
              </a:rPr>
              <a:t>Rinai</a:t>
            </a:r>
            <a:r>
              <a:rPr lang="en-US" sz="1400" dirty="0">
                <a:solidFill>
                  <a:schemeClr val="tx2"/>
                </a:solidFill>
                <a:latin typeface="Trebuchet MS" panose="020B0603020202020204" pitchFamily="34" charset="0"/>
              </a:rPr>
              <a:t> water heaters. NO flood insurance required.</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338641" y="8360827"/>
            <a:ext cx="487407"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0" y="8257451"/>
            <a:ext cx="6858000" cy="707886"/>
          </a:xfrm>
          <a:prstGeom prst="rect">
            <a:avLst/>
          </a:prstGeom>
        </p:spPr>
        <p:txBody>
          <a:bodyPr wrap="square">
            <a:spAutoFit/>
          </a:bodyPr>
          <a:lstStyle/>
          <a:p>
            <a:pPr algn="ctr"/>
            <a:r>
              <a:rPr lang="en-US" sz="1600" b="1" dirty="0">
                <a:solidFill>
                  <a:schemeClr val="tx2"/>
                </a:solidFill>
                <a:latin typeface="Trebuchet MS" panose="020B0603020202020204" pitchFamily="34" charset="0"/>
              </a:rPr>
              <a:t>Ariel </a:t>
            </a:r>
            <a:r>
              <a:rPr lang="en-US" sz="1600" b="1" dirty="0" err="1">
                <a:solidFill>
                  <a:schemeClr val="tx2"/>
                </a:solidFill>
                <a:latin typeface="Trebuchet MS" panose="020B0603020202020204" pitchFamily="34" charset="0"/>
              </a:rPr>
              <a:t>Trouche</a:t>
            </a:r>
            <a:endParaRPr lang="en-US" sz="1600" b="1" dirty="0">
              <a:solidFill>
                <a:schemeClr val="tx2"/>
              </a:solidFill>
              <a:latin typeface="Trebuchet MS" panose="020B0603020202020204" pitchFamily="34" charset="0"/>
            </a:endParaRPr>
          </a:p>
          <a:p>
            <a:pPr algn="ctr"/>
            <a:r>
              <a:rPr lang="en-US" sz="1200" dirty="0">
                <a:solidFill>
                  <a:schemeClr val="tx2"/>
                </a:solidFill>
                <a:latin typeface="Trebuchet MS" panose="020B0603020202020204" pitchFamily="34" charset="0"/>
              </a:rPr>
              <a:t>(843) 568-0595 | charlestonaddress@yahoo.com</a:t>
            </a:r>
          </a:p>
          <a:p>
            <a:pPr algn="ctr"/>
            <a:r>
              <a:rPr lang="en-US" sz="1200" dirty="0">
                <a:solidFill>
                  <a:schemeClr val="tx2"/>
                </a:solidFill>
                <a:latin typeface="Trebuchet MS" panose="020B0603020202020204" pitchFamily="34" charset="0"/>
              </a:rPr>
              <a:t>www.LoCountry.com</a:t>
            </a:r>
          </a:p>
        </p:txBody>
      </p:sp>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35905" y="8360439"/>
            <a:ext cx="686577" cy="686577"/>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07450" y="885592"/>
            <a:ext cx="3533698" cy="3045198"/>
          </a:xfrm>
          <a:prstGeom prst="rect">
            <a:avLst/>
          </a:prstGeom>
          <a:ln>
            <a:noFill/>
          </a:ln>
          <a:effectLst>
            <a:outerShdw blurRad="292100" dist="139700" dir="2700000" algn="tl" rotWithShape="0">
              <a:srgbClr val="333333">
                <a:alpha val="65000"/>
              </a:srgbClr>
            </a:outerShdw>
          </a:effectLst>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352782" y="125973"/>
            <a:ext cx="1371600" cy="873167"/>
          </a:xfrm>
          <a:prstGeom prst="rect">
            <a:avLst/>
          </a:prstGeom>
          <a:ln>
            <a:noFill/>
          </a:ln>
          <a:effectLst>
            <a:outerShdw blurRad="292100" dist="139700" dir="2700000" algn="tl" rotWithShape="0">
              <a:srgbClr val="333333">
                <a:alpha val="65000"/>
              </a:srgbClr>
            </a:outerShdw>
          </a:effectLst>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465403" y="3735976"/>
            <a:ext cx="1371600" cy="909967"/>
          </a:xfrm>
          <a:prstGeom prst="rect">
            <a:avLst/>
          </a:prstGeom>
          <a:ln>
            <a:noFill/>
          </a:ln>
          <a:effectLst>
            <a:outerShdw blurRad="292100" dist="139700" dir="2700000" algn="tl" rotWithShape="0">
              <a:srgbClr val="333333">
                <a:alpha val="65000"/>
              </a:srgbClr>
            </a:outerShdw>
          </a:effectLst>
        </p:spPr>
      </p:pic>
      <p:pic>
        <p:nvPicPr>
          <p:cNvPr id="17" name="Picture 1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352782" y="1457426"/>
            <a:ext cx="1371600" cy="959720"/>
          </a:xfrm>
          <a:prstGeom prst="rect">
            <a:avLst/>
          </a:prstGeom>
          <a:ln>
            <a:noFill/>
          </a:ln>
          <a:effectLst>
            <a:outerShdw blurRad="292100" dist="139700" dir="2700000" algn="tl" rotWithShape="0">
              <a:srgbClr val="333333">
                <a:alpha val="65000"/>
              </a:srgbClr>
            </a:outerShdw>
          </a:effectLst>
        </p:spPr>
      </p:pic>
      <p:pic>
        <p:nvPicPr>
          <p:cNvPr id="18" name="Picture 1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465403" y="2157574"/>
            <a:ext cx="1371600" cy="913131"/>
          </a:xfrm>
          <a:prstGeom prst="rect">
            <a:avLst/>
          </a:prstGeom>
          <a:ln>
            <a:noFill/>
          </a:ln>
          <a:effectLst>
            <a:outerShdw blurRad="292100" dist="139700" dir="2700000" algn="tl" rotWithShape="0">
              <a:srgbClr val="333333">
                <a:alpha val="65000"/>
              </a:srgbClr>
            </a:outerShdw>
          </a:effectLst>
        </p:spPr>
      </p:pic>
      <p:pic>
        <p:nvPicPr>
          <p:cNvPr id="19" name="Picture 1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352781" y="4292042"/>
            <a:ext cx="1371600" cy="1028700"/>
          </a:xfrm>
          <a:prstGeom prst="rect">
            <a:avLst/>
          </a:prstGeom>
          <a:ln>
            <a:noFill/>
          </a:ln>
          <a:effectLst>
            <a:outerShdw blurRad="292100" dist="139700" dir="2700000" algn="tl" rotWithShape="0">
              <a:srgbClr val="333333">
                <a:alpha val="65000"/>
              </a:srgbClr>
            </a:outerShdw>
          </a:effectLst>
        </p:spPr>
      </p:pic>
      <p:pic>
        <p:nvPicPr>
          <p:cNvPr id="20" name="Picture 1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352781" y="2875432"/>
            <a:ext cx="1371600" cy="958324"/>
          </a:xfrm>
          <a:prstGeom prst="rect">
            <a:avLst/>
          </a:prstGeom>
          <a:ln>
            <a:noFill/>
          </a:ln>
          <a:effectLst>
            <a:outerShdw blurRad="292100" dist="139700" dir="2700000" algn="tl" rotWithShape="0">
              <a:srgbClr val="333333">
                <a:alpha val="65000"/>
              </a:srgbClr>
            </a:outerShdw>
          </a:effectLst>
        </p:spPr>
      </p:pic>
      <p:pic>
        <p:nvPicPr>
          <p:cNvPr id="21" name="Picture 20"/>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772400" y="5410200"/>
            <a:ext cx="1367800" cy="911867"/>
          </a:xfrm>
          <a:prstGeom prst="rect">
            <a:avLst/>
          </a:prstGeom>
        </p:spPr>
      </p:pic>
      <p:pic>
        <p:nvPicPr>
          <p:cNvPr id="22" name="Picture 2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352782" y="7107022"/>
            <a:ext cx="1371600" cy="795130"/>
          </a:xfrm>
          <a:prstGeom prst="rect">
            <a:avLst/>
          </a:prstGeom>
          <a:ln>
            <a:noFill/>
          </a:ln>
          <a:effectLst>
            <a:outerShdw blurRad="292100" dist="139700" dir="2700000" algn="tl" rotWithShape="0">
              <a:srgbClr val="333333">
                <a:alpha val="65000"/>
              </a:srgbClr>
            </a:outerShdw>
          </a:effectLst>
        </p:spPr>
      </p:pic>
      <p:pic>
        <p:nvPicPr>
          <p:cNvPr id="23" name="Picture 2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352782" y="5779029"/>
            <a:ext cx="1371600" cy="869706"/>
          </a:xfrm>
          <a:prstGeom prst="rect">
            <a:avLst/>
          </a:prstGeom>
          <a:ln>
            <a:noFill/>
          </a:ln>
          <a:effectLst>
            <a:outerShdw blurRad="292100" dist="139700" dir="2700000" algn="tl" rotWithShape="0">
              <a:srgbClr val="333333">
                <a:alpha val="65000"/>
              </a:srgbClr>
            </a:outerShdw>
          </a:effectLst>
        </p:spPr>
      </p:pic>
      <p:sp>
        <p:nvSpPr>
          <p:cNvPr id="13" name="Title 1"/>
          <p:cNvSpPr txBox="1">
            <a:spLocks/>
          </p:cNvSpPr>
          <p:nvPr/>
        </p:nvSpPr>
        <p:spPr>
          <a:xfrm>
            <a:off x="0" y="4077116"/>
            <a:ext cx="5348599" cy="647284"/>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dirty="0">
                <a:solidFill>
                  <a:schemeClr val="tx2"/>
                </a:solidFill>
                <a:latin typeface="Trebuchet MS" panose="020B0603020202020204" pitchFamily="34" charset="0"/>
              </a:rPr>
              <a:t>154 N Shelmore Boulevard</a:t>
            </a:r>
          </a:p>
          <a:p>
            <a:r>
              <a:rPr lang="en-US" sz="1500" dirty="0">
                <a:solidFill>
                  <a:schemeClr val="tx2"/>
                </a:solidFill>
                <a:latin typeface="Trebuchet MS" panose="020B0603020202020204" pitchFamily="34" charset="0"/>
              </a:rPr>
              <a:t>Mount Pleasant, SC 29464 ~ MLS# 17023963 ~ $983,000</a:t>
            </a:r>
            <a:endParaRPr lang="en-US" sz="1500" i="1" dirty="0">
              <a:solidFill>
                <a:schemeClr val="tx2"/>
              </a:solidFill>
              <a:latin typeface="Trebuchet MS" panose="020B0603020202020204" pitchFamily="34" charset="0"/>
            </a:endParaRPr>
          </a:p>
        </p:txBody>
      </p:sp>
      <p:sp>
        <p:nvSpPr>
          <p:cNvPr id="2" name="Rectangle 1"/>
          <p:cNvSpPr/>
          <p:nvPr/>
        </p:nvSpPr>
        <p:spPr>
          <a:xfrm>
            <a:off x="0" y="-7463"/>
            <a:ext cx="5348599" cy="830997"/>
          </a:xfrm>
          <a:prstGeom prst="rect">
            <a:avLst/>
          </a:prstGeom>
        </p:spPr>
        <p:txBody>
          <a:bodyPr wrap="square" anchor="ctr">
            <a:spAutoFit/>
          </a:bodyPr>
          <a:lstStyle/>
          <a:p>
            <a:pPr algn="ctr"/>
            <a:r>
              <a:rPr lang="en-US" sz="2800" b="1" i="1" dirty="0" err="1">
                <a:solidFill>
                  <a:schemeClr val="tx2"/>
                </a:solidFill>
              </a:rPr>
              <a:t>I’On</a:t>
            </a:r>
            <a:r>
              <a:rPr lang="en-US" sz="2800" b="1" i="1" dirty="0">
                <a:solidFill>
                  <a:schemeClr val="tx2"/>
                </a:solidFill>
              </a:rPr>
              <a:t> Open House</a:t>
            </a:r>
          </a:p>
          <a:p>
            <a:pPr algn="ctr"/>
            <a:r>
              <a:rPr lang="en-US" sz="2000" b="1" i="1" dirty="0">
                <a:solidFill>
                  <a:schemeClr val="tx2"/>
                </a:solidFill>
              </a:rPr>
              <a:t>Sunday, September 17th - 1-3pm</a:t>
            </a:r>
          </a:p>
        </p:txBody>
      </p:sp>
      <p:sp>
        <p:nvSpPr>
          <p:cNvPr id="4" name="Rectangle 3"/>
          <p:cNvSpPr/>
          <p:nvPr/>
        </p:nvSpPr>
        <p:spPr>
          <a:xfrm>
            <a:off x="0" y="8913168"/>
            <a:ext cx="6858000" cy="230832"/>
          </a:xfrm>
          <a:prstGeom prst="rect">
            <a:avLst/>
          </a:prstGeom>
        </p:spPr>
        <p:txBody>
          <a:bodyPr wrap="square">
            <a:spAutoFit/>
          </a:bodyPr>
          <a:lstStyle/>
          <a:p>
            <a:pPr algn="ctr"/>
            <a:r>
              <a:rPr lang="en-US" sz="900" dirty="0">
                <a:solidFill>
                  <a:schemeClr val="tx2"/>
                </a:solidFill>
                <a:latin typeface="Trebuchet MS" panose="020B0603020202020204" pitchFamily="34" charset="0"/>
              </a:rPr>
              <a:t>Carolina One Real Estate | 1265 Folly Rd | Charleston, SC 29412</a:t>
            </a:r>
          </a:p>
        </p:txBody>
      </p:sp>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401</TotalTime>
  <Words>222</Words>
  <Application>Microsoft Office PowerPoint</Application>
  <PresentationFormat>On-screen Show (4:3)</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Trebuchet MS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47</cp:revision>
  <dcterms:created xsi:type="dcterms:W3CDTF">2006-08-16T00:00:00Z</dcterms:created>
  <dcterms:modified xsi:type="dcterms:W3CDTF">2017-09-12T21:04:50Z</dcterms:modified>
</cp:coreProperties>
</file>