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8585A"/>
    <a:srgbClr val="D9531E"/>
    <a:srgbClr val="DE6B3E"/>
    <a:srgbClr val="424042"/>
    <a:srgbClr val="231F20"/>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10/30/2025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l="772" r="772"/>
          <a:stretch/>
        </p:blipFill>
        <p:spPr>
          <a:xfrm>
            <a:off x="0" y="-1"/>
            <a:ext cx="8229600" cy="5572483"/>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738664"/>
          </a:xfrm>
          <a:gradFill flip="none" rotWithShape="1">
            <a:gsLst>
              <a:gs pos="0">
                <a:srgbClr val="58585A">
                  <a:alpha val="50000"/>
                </a:srgbClr>
              </a:gs>
              <a:gs pos="100000">
                <a:srgbClr val="D9531E">
                  <a:alpha val="50000"/>
                </a:srgbClr>
              </a:gs>
            </a:gsLst>
            <a:lin ang="0" scaled="0"/>
            <a:tileRect/>
          </a:gradFill>
        </p:spPr>
        <p:txBody>
          <a:bodyPr anchor="ctr">
            <a:noAutofit/>
          </a:bodyPr>
          <a:lstStyle/>
          <a:p>
            <a:pPr algn="r"/>
            <a:r>
              <a:rPr lang="en-US" sz="2100" b="1" i="1" dirty="0">
                <a:solidFill>
                  <a:schemeClr val="bg1"/>
                </a:solidFill>
                <a:effectLst>
                  <a:outerShdw blurRad="38100" dist="38100" dir="2700000" algn="tl">
                    <a:srgbClr val="000000">
                      <a:alpha val="43137"/>
                    </a:srgbClr>
                  </a:outerShdw>
                </a:effectLst>
                <a:latin typeface="Century Gothic" panose="020B0502020202020204" pitchFamily="34" charset="0"/>
              </a:rPr>
              <a:t>Roomy 3/2 In A Fantastic Neighborhood Interior West Ashley. New Everything, Come See It Today!</a:t>
            </a:r>
          </a:p>
        </p:txBody>
      </p:sp>
      <p:sp>
        <p:nvSpPr>
          <p:cNvPr id="3" name="Subtitle 2"/>
          <p:cNvSpPr>
            <a:spLocks noGrp="1"/>
          </p:cNvSpPr>
          <p:nvPr>
            <p:ph type="subTitle" idx="1"/>
          </p:nvPr>
        </p:nvSpPr>
        <p:spPr>
          <a:xfrm>
            <a:off x="6724" y="5689869"/>
            <a:ext cx="8222876" cy="1511069"/>
          </a:xfrm>
        </p:spPr>
        <p:txBody>
          <a:bodyPr anchor="ctr">
            <a:noAutofit/>
          </a:bodyPr>
          <a:lstStyle/>
          <a:p>
            <a:r>
              <a:rPr lang="en-US" sz="1200" dirty="0">
                <a:solidFill>
                  <a:schemeClr val="bg1">
                    <a:lumMod val="50000"/>
                  </a:schemeClr>
                </a:solidFill>
                <a:latin typeface="Century Gothic" panose="020B0502020202020204" pitchFamily="34" charset="0"/>
              </a:rPr>
              <a:t>Gorgeous, updated, home in a highly desirable part of West Ashley. Open layout with a large and very functional new kitchen. Freshly refinished real oak floors throughout, with the exception of the bathrooms, which have fresh designer tiled floors and showers. New tankless hot water heater and new electrical panel upgrade. Roof and HVAC both replaced within the last several years. Huge backyard with full privacy fence. Primary bedroom has a walk in closet. Very close to downtown Charleston and I26, even closer to the new "Ashley Landing" mixed use and green space destination around the corner. No HOA and no flood insurance required. List agent is part of ownership LLC.</a:t>
            </a:r>
          </a:p>
        </p:txBody>
      </p:sp>
      <p:sp>
        <p:nvSpPr>
          <p:cNvPr id="4" name="Rectangle 3"/>
          <p:cNvSpPr/>
          <p:nvPr/>
        </p:nvSpPr>
        <p:spPr>
          <a:xfrm>
            <a:off x="228600" y="8979564"/>
            <a:ext cx="7772400" cy="707886"/>
          </a:xfrm>
          <a:prstGeom prst="rect">
            <a:avLst/>
          </a:prstGeom>
        </p:spPr>
        <p:txBody>
          <a:bodyPr wrap="square">
            <a:spAutoFit/>
          </a:bodyPr>
          <a:lstStyle/>
          <a:p>
            <a:pPr algn="ctr"/>
            <a:r>
              <a:rPr lang="en-US" sz="1600" b="1" dirty="0">
                <a:solidFill>
                  <a:srgbClr val="231F20"/>
                </a:solidFill>
                <a:latin typeface="Century Gothic" panose="020B0502020202020204" pitchFamily="34" charset="0"/>
              </a:rPr>
              <a:t>Justin Natale</a:t>
            </a:r>
          </a:p>
          <a:p>
            <a:pPr algn="ctr"/>
            <a:r>
              <a:rPr lang="en-US" sz="1200" dirty="0">
                <a:solidFill>
                  <a:srgbClr val="231F20"/>
                </a:solidFill>
                <a:latin typeface="Century Gothic" panose="020B0502020202020204" pitchFamily="34" charset="0"/>
              </a:rPr>
              <a:t>843-437-9739 | jnatale1982@gmail.com</a:t>
            </a:r>
          </a:p>
          <a:p>
            <a:pPr algn="ctr"/>
            <a:r>
              <a:rPr lang="en-US" sz="1200" dirty="0">
                <a:solidFill>
                  <a:srgbClr val="231F20"/>
                </a:solidFill>
                <a:latin typeface="Century Gothic" panose="020B0502020202020204" pitchFamily="34" charset="0"/>
              </a:rPr>
              <a:t>www.theblvdcompany.com</a:t>
            </a:r>
          </a:p>
        </p:txBody>
      </p:sp>
      <p:sp>
        <p:nvSpPr>
          <p:cNvPr id="6" name="Rectangle 5"/>
          <p:cNvSpPr/>
          <p:nvPr/>
        </p:nvSpPr>
        <p:spPr>
          <a:xfrm>
            <a:off x="228600" y="9736284"/>
            <a:ext cx="7772400" cy="230832"/>
          </a:xfrm>
          <a:prstGeom prst="rect">
            <a:avLst/>
          </a:prstGeom>
        </p:spPr>
        <p:txBody>
          <a:bodyPr wrap="square">
            <a:spAutoFit/>
          </a:bodyPr>
          <a:lstStyle/>
          <a:p>
            <a:pPr algn="ctr"/>
            <a:r>
              <a:rPr lang="en-US" sz="900" dirty="0">
                <a:solidFill>
                  <a:srgbClr val="231F20"/>
                </a:solidFill>
                <a:latin typeface="Century Gothic" panose="020B0502020202020204" pitchFamily="34" charset="0"/>
              </a:rPr>
              <a:t>The Boulevard Company, LLC | 806 Johnnie Dodds Blvd Ste 100 | Mt Pleasant, SC 29464</a:t>
            </a:r>
          </a:p>
        </p:txBody>
      </p:sp>
      <p:sp>
        <p:nvSpPr>
          <p:cNvPr id="8" name="Rectangle 7"/>
          <p:cNvSpPr/>
          <p:nvPr/>
        </p:nvSpPr>
        <p:spPr>
          <a:xfrm>
            <a:off x="0" y="4833818"/>
            <a:ext cx="8229600" cy="738664"/>
          </a:xfrm>
          <a:prstGeom prst="rect">
            <a:avLst/>
          </a:prstGeom>
          <a:noFill/>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1550 Salisbury Street</a:t>
            </a:r>
          </a:p>
          <a:p>
            <a:pPr algn="ctr"/>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Ashley Hall Manor | Charleston, SC 29407 | MLS# 25029135 | $625,000</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28600" y="8979564"/>
            <a:ext cx="1075117" cy="987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t="9243" b="27341"/>
          <a:stretch/>
        </p:blipFill>
        <p:spPr bwMode="auto">
          <a:xfrm>
            <a:off x="7326185" y="8979564"/>
            <a:ext cx="674815" cy="990601"/>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a:extLst>
              <a:ext uri="{FF2B5EF4-FFF2-40B4-BE49-F238E27FC236}">
                <a16:creationId xmlns:a16="http://schemas.microsoft.com/office/drawing/2014/main" id="{ECB314F2-AAC6-CD3E-DC38-9E28BA74310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28600" y="7318787"/>
            <a:ext cx="2132209" cy="1421472"/>
          </a:xfrm>
          <a:prstGeom prst="rect">
            <a:avLst/>
          </a:prstGeom>
          <a:ln w="3175">
            <a:solidFill>
              <a:schemeClr val="bg1"/>
            </a:solidFill>
          </a:ln>
        </p:spPr>
      </p:pic>
      <p:pic>
        <p:nvPicPr>
          <p:cNvPr id="7" name="Picture 6">
            <a:extLst>
              <a:ext uri="{FF2B5EF4-FFF2-40B4-BE49-F238E27FC236}">
                <a16:creationId xmlns:a16="http://schemas.microsoft.com/office/drawing/2014/main" id="{6AB59611-DE8B-363A-A556-9A12974BC36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870450" y="7318325"/>
            <a:ext cx="2130549" cy="1421934"/>
          </a:xfrm>
          <a:prstGeom prst="rect">
            <a:avLst/>
          </a:prstGeom>
          <a:ln w="3175">
            <a:solidFill>
              <a:schemeClr val="bg1"/>
            </a:solidFill>
          </a:ln>
        </p:spPr>
      </p:pic>
      <p:pic>
        <p:nvPicPr>
          <p:cNvPr id="10" name="Picture 9">
            <a:extLst>
              <a:ext uri="{FF2B5EF4-FFF2-40B4-BE49-F238E27FC236}">
                <a16:creationId xmlns:a16="http://schemas.microsoft.com/office/drawing/2014/main" id="{259586E8-13FC-0F8C-4B66-0AB2A9178D23}"/>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049526" y="7318787"/>
            <a:ext cx="2132208" cy="1421472"/>
          </a:xfrm>
          <a:prstGeom prst="rect">
            <a:avLst/>
          </a:prstGeom>
          <a:ln w="3175">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964</TotalTime>
  <Words>196</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Roomy 3/2 In A Fantastic Neighborhood Interior West Ashley. New Everything, Come See It Today!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CVH360</dc:creator>
  <cp:lastModifiedBy>A. Thomas Price</cp:lastModifiedBy>
  <cp:revision>128</cp:revision>
  <dcterms:created xsi:type="dcterms:W3CDTF">2006-08-16T00:00:00Z</dcterms:created>
  <dcterms:modified xsi:type="dcterms:W3CDTF">2025-10-30T13:56:49Z</dcterms:modified>
</cp:coreProperties>
</file>