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-936" y="696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7"/>
            <a:ext cx="6606540" cy="274404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5"/>
            <a:ext cx="6606540" cy="2800349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3"/>
            <a:ext cx="3432810" cy="8448464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3"/>
            <a:ext cx="3432810" cy="8448464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3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7"/>
            <a:ext cx="3434160" cy="7375737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3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7"/>
            <a:ext cx="3435508" cy="7375737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4"/>
            <a:ext cx="4344988" cy="10925811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4"/>
            <a:ext cx="2557066" cy="8756651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7"/>
            <a:ext cx="6995160" cy="21336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3"/>
            <a:ext cx="6995160" cy="8448464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g"/><Relationship Id="rId13" Type="http://schemas.openxmlformats.org/officeDocument/2006/relationships/image" Target="../media/image10.jpeg"/><Relationship Id="rId3" Type="http://schemas.openxmlformats.org/officeDocument/2006/relationships/image" Target="../media/image2.jpeg"/><Relationship Id="rId7" Type="http://schemas.openxmlformats.org/officeDocument/2006/relationships/hyperlink" Target="http://www.agentownedrealty.com/" TargetMode="External"/><Relationship Id="rId12" Type="http://schemas.openxmlformats.org/officeDocument/2006/relationships/image" Target="../media/image9.jpeg"/><Relationship Id="rId2" Type="http://schemas.openxmlformats.org/officeDocument/2006/relationships/image" Target="../media/image1.jpg"/><Relationship Id="rId16" Type="http://schemas.openxmlformats.org/officeDocument/2006/relationships/image" Target="../media/image13.jpe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teresa.porter@agentownedrealty.com" TargetMode="External"/><Relationship Id="rId11" Type="http://schemas.openxmlformats.org/officeDocument/2006/relationships/image" Target="../media/image8.jpeg"/><Relationship Id="rId5" Type="http://schemas.openxmlformats.org/officeDocument/2006/relationships/image" Target="../media/image4.jpeg"/><Relationship Id="rId15" Type="http://schemas.openxmlformats.org/officeDocument/2006/relationships/image" Target="../media/image12.jpeg"/><Relationship Id="rId10" Type="http://schemas.openxmlformats.org/officeDocument/2006/relationships/image" Target="../media/image7.jpeg"/><Relationship Id="rId4" Type="http://schemas.openxmlformats.org/officeDocument/2006/relationships/image" Target="../media/image3.jpeg"/><Relationship Id="rId9" Type="http://schemas.openxmlformats.org/officeDocument/2006/relationships/image" Target="../media/image6.gif"/><Relationship Id="rId1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16"/>
          <a:stretch/>
        </p:blipFill>
        <p:spPr>
          <a:xfrm>
            <a:off x="576077" y="436326"/>
            <a:ext cx="6631833" cy="46149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93" y="10886"/>
            <a:ext cx="7772400" cy="425440"/>
          </a:xfrm>
        </p:spPr>
        <p:txBody>
          <a:bodyPr>
            <a:noAutofit/>
          </a:bodyPr>
          <a:lstStyle/>
          <a:p>
            <a:r>
              <a:rPr lang="en-US" sz="2800" b="1" i="1" dirty="0" smtClean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Price Reduction Of $10,000!</a:t>
            </a:r>
            <a:endParaRPr lang="en-US" sz="1400" i="1" dirty="0"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93" y="6803329"/>
            <a:ext cx="7772400" cy="4011328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en-US" sz="1200" dirty="0">
                <a:solidFill>
                  <a:schemeClr val="tx1"/>
                </a:solidFill>
                <a:latin typeface="Georgia" panose="02040502050405020303" pitchFamily="18" charset="0"/>
              </a:rPr>
              <a:t>Beautiful custom built &amp; designed elevated home in desirable and centrally located Mt. Pleasant neighborhood. 4BRs, 3.5 Baths, 3050 </a:t>
            </a:r>
            <a:r>
              <a:rPr lang="en-US" sz="1200" dirty="0" err="1">
                <a:solidFill>
                  <a:schemeClr val="tx1"/>
                </a:solidFill>
                <a:latin typeface="Georgia" panose="02040502050405020303" pitchFamily="18" charset="0"/>
              </a:rPr>
              <a:t>sq</a:t>
            </a:r>
            <a:r>
              <a:rPr lang="en-US" sz="1200" dirty="0">
                <a:solidFill>
                  <a:schemeClr val="tx1"/>
                </a:solidFill>
                <a:latin typeface="Georgia" panose="02040502050405020303" pitchFamily="18" charset="0"/>
              </a:rPr>
              <a:t> ft. Many custom finishes and details throughout; crown molding, chair rail, wainscoting, custom lighting and plumbing fixtures, Brazilian Cherry hardwood flooring, natural travertine marble stone floors in bathrooms just to name a few</a:t>
            </a:r>
            <a:r>
              <a:rPr lang="en-US" sz="1200" dirty="0" smtClean="0">
                <a:solidFill>
                  <a:schemeClr val="tx1"/>
                </a:solidFill>
                <a:latin typeface="Georgia" panose="02040502050405020303" pitchFamily="18" charset="0"/>
              </a:rPr>
              <a:t>. Gorgeous </a:t>
            </a:r>
            <a:r>
              <a:rPr lang="en-US" sz="1200" dirty="0">
                <a:solidFill>
                  <a:schemeClr val="tx1"/>
                </a:solidFill>
                <a:latin typeface="Georgia" panose="02040502050405020303" pitchFamily="18" charset="0"/>
              </a:rPr>
              <a:t>kitchen with hand-finished American Cherry cabinets, granite counters, large island with cook top and pop-up exhaust, stainless appliances, extra-large side-by-side refrigerator/freezer</a:t>
            </a:r>
            <a:r>
              <a:rPr lang="en-US" sz="1200" dirty="0" smtClean="0">
                <a:solidFill>
                  <a:schemeClr val="tx1"/>
                </a:solidFill>
                <a:latin typeface="Georgia" panose="02040502050405020303" pitchFamily="18" charset="0"/>
              </a:rPr>
              <a:t>. Just </a:t>
            </a:r>
            <a:r>
              <a:rPr lang="en-US" sz="1200" dirty="0">
                <a:solidFill>
                  <a:schemeClr val="tx1"/>
                </a:solidFill>
                <a:latin typeface="Georgia" panose="02040502050405020303" pitchFamily="18" charset="0"/>
              </a:rPr>
              <a:t>off the kitchen is a built-in bar with sink and wine cooler. Downstairs master BR with sitting area, luxurious master bath featuring large walk-in shower, jetted tub for two, programmable heated floor walk-in closet with </a:t>
            </a:r>
            <a:r>
              <a:rPr lang="en-US" sz="1200" dirty="0" err="1">
                <a:solidFill>
                  <a:schemeClr val="tx1"/>
                </a:solidFill>
                <a:latin typeface="Georgia" panose="02040502050405020303" pitchFamily="18" charset="0"/>
              </a:rPr>
              <a:t>Sapele</a:t>
            </a:r>
            <a:r>
              <a:rPr lang="en-US" sz="1200" dirty="0">
                <a:solidFill>
                  <a:schemeClr val="tx1"/>
                </a:solidFill>
                <a:latin typeface="Georgia" panose="02040502050405020303" pitchFamily="18" charset="0"/>
              </a:rPr>
              <a:t> Mahogany shelving. Upstairs are 3 generous sized bedrooms (one is large enough for game/rec room, office/study, </a:t>
            </a:r>
            <a:r>
              <a:rPr lang="en-US" sz="1200" dirty="0" err="1">
                <a:solidFill>
                  <a:schemeClr val="tx1"/>
                </a:solidFill>
                <a:latin typeface="Georgia" panose="02040502050405020303" pitchFamily="18" charset="0"/>
              </a:rPr>
              <a:t>etc</a:t>
            </a:r>
            <a:r>
              <a:rPr lang="en-US" sz="1200" dirty="0">
                <a:solidFill>
                  <a:schemeClr val="tx1"/>
                </a:solidFill>
                <a:latin typeface="Georgia" panose="02040502050405020303" pitchFamily="18" charset="0"/>
              </a:rPr>
              <a:t>) and 2 full baths, lots of attic storage. Speakers w/volume controls in Kit, DR, &amp; Master BR/bath and CAT5 wired throughout, security system. Separate HVAC units for up and downstairs, 2 water heaters. Full length covered front porch, rear deck . Ground level patio, large back yard with wooden privacy fence (perfect yard to add a pool). In ground programmable 7-zone irrigation system which connects to well (save on water bill). Almost 2000 </a:t>
            </a:r>
            <a:r>
              <a:rPr lang="en-US" sz="1200" dirty="0" err="1">
                <a:solidFill>
                  <a:schemeClr val="tx1"/>
                </a:solidFill>
                <a:latin typeface="Georgia" panose="02040502050405020303" pitchFamily="18" charset="0"/>
              </a:rPr>
              <a:t>sq</a:t>
            </a:r>
            <a:r>
              <a:rPr lang="en-US" sz="1200" dirty="0">
                <a:solidFill>
                  <a:schemeClr val="tx1"/>
                </a:solidFill>
                <a:latin typeface="Georgia" panose="02040502050405020303" pitchFamily="18" charset="0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Georgia" panose="02040502050405020303" pitchFamily="18" charset="0"/>
              </a:rPr>
              <a:t>ft</a:t>
            </a:r>
            <a:r>
              <a:rPr lang="en-US" sz="1200" dirty="0">
                <a:solidFill>
                  <a:schemeClr val="tx1"/>
                </a:solidFill>
                <a:latin typeface="Georgia" panose="02040502050405020303" pitchFamily="18" charset="0"/>
              </a:rPr>
              <a:t> of garage large enough for 4 cars, workshop, etc. IMMACULATE! A MUST SEE!</a:t>
            </a:r>
            <a:endParaRPr lang="en-US" sz="12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4197" y="5871889"/>
            <a:ext cx="1220737" cy="91555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7452" y="5871890"/>
            <a:ext cx="1220738" cy="91555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42" y="5871889"/>
            <a:ext cx="1220737" cy="91555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3" name="Rectangle 12"/>
          <p:cNvSpPr/>
          <p:nvPr/>
        </p:nvSpPr>
        <p:spPr>
          <a:xfrm>
            <a:off x="3937408" y="11847492"/>
            <a:ext cx="3758384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b="1" dirty="0" smtClean="0">
                <a:latin typeface="Georgia" panose="02040502050405020303" pitchFamily="18" charset="0"/>
              </a:rPr>
              <a:t>Teresa Porter</a:t>
            </a:r>
            <a:endParaRPr lang="en-US" sz="1200" b="1" dirty="0" smtClean="0">
              <a:latin typeface="Georgia" panose="02040502050405020303" pitchFamily="18" charset="0"/>
            </a:endParaRPr>
          </a:p>
          <a:p>
            <a:pPr algn="r"/>
            <a:r>
              <a:rPr lang="en-US" sz="1100" dirty="0" smtClean="0">
                <a:latin typeface="Georgia" panose="02040502050405020303" pitchFamily="18" charset="0"/>
              </a:rPr>
              <a:t>(843</a:t>
            </a:r>
            <a:r>
              <a:rPr lang="en-US" sz="1100" dirty="0">
                <a:latin typeface="Georgia" panose="02040502050405020303" pitchFamily="18" charset="0"/>
              </a:rPr>
              <a:t>) </a:t>
            </a:r>
            <a:r>
              <a:rPr lang="en-US" sz="1100" dirty="0">
                <a:latin typeface="Georgia" panose="02040502050405020303" pitchFamily="18" charset="0"/>
              </a:rPr>
              <a:t>300-5822</a:t>
            </a:r>
            <a:endParaRPr lang="en-US" sz="1100" dirty="0" smtClean="0">
              <a:latin typeface="Georgia" panose="02040502050405020303" pitchFamily="18" charset="0"/>
            </a:endParaRPr>
          </a:p>
          <a:p>
            <a:pPr algn="r"/>
            <a:r>
              <a:rPr lang="en-US" sz="1100" dirty="0">
                <a:latin typeface="Georgia" panose="02040502050405020303" pitchFamily="18" charset="0"/>
                <a:hlinkClick r:id="rId6"/>
              </a:rPr>
              <a:t>teresa.porter@agentownedrealty.com</a:t>
            </a:r>
            <a:r>
              <a:rPr lang="en-US" sz="1100" dirty="0" smtClean="0">
                <a:latin typeface="Georgia" panose="02040502050405020303" pitchFamily="18" charset="0"/>
              </a:rPr>
              <a:t> </a:t>
            </a:r>
            <a:endParaRPr lang="en-US" sz="1100" dirty="0">
              <a:latin typeface="Georgia" panose="02040502050405020303" pitchFamily="18" charset="0"/>
            </a:endParaRPr>
          </a:p>
          <a:p>
            <a:pPr algn="r"/>
            <a:r>
              <a:rPr lang="en-US" sz="1100" dirty="0" smtClean="0">
                <a:latin typeface="Georgia" panose="02040502050405020303" pitchFamily="18" charset="0"/>
                <a:hlinkClick r:id="rId7"/>
              </a:rPr>
              <a:t>www.agentownedrealty.com</a:t>
            </a:r>
            <a:r>
              <a:rPr lang="en-US" sz="1100" dirty="0" smtClean="0">
                <a:latin typeface="Georgia" panose="02040502050405020303" pitchFamily="18" charset="0"/>
              </a:rPr>
              <a:t> </a:t>
            </a:r>
            <a:endParaRPr lang="en-US" sz="1100" dirty="0">
              <a:latin typeface="Georgia" panose="02040502050405020303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0942" y="11847492"/>
            <a:ext cx="728323" cy="784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32423" y="11847492"/>
            <a:ext cx="1519141" cy="6956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11456" y="12570768"/>
            <a:ext cx="7761075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 smtClean="0">
                <a:latin typeface="Georgia" panose="02040502050405020303" pitchFamily="18" charset="0"/>
              </a:rPr>
              <a:t>AgentOwned Preferred </a:t>
            </a:r>
            <a:r>
              <a:rPr lang="en-US" sz="900" dirty="0">
                <a:latin typeface="Georgia" panose="02040502050405020303" pitchFamily="18" charset="0"/>
              </a:rPr>
              <a:t>Group </a:t>
            </a:r>
            <a:r>
              <a:rPr lang="en-US" sz="900" dirty="0">
                <a:latin typeface="Georgia" panose="02040502050405020303" pitchFamily="18" charset="0"/>
                <a:cs typeface="Arial"/>
              </a:rPr>
              <a:t>· </a:t>
            </a:r>
            <a:r>
              <a:rPr lang="en-US" sz="900" dirty="0" smtClean="0">
                <a:latin typeface="Georgia" panose="02040502050405020303" pitchFamily="18" charset="0"/>
              </a:rPr>
              <a:t>824 </a:t>
            </a:r>
            <a:r>
              <a:rPr lang="en-US" sz="900" dirty="0">
                <a:latin typeface="Georgia" panose="02040502050405020303" pitchFamily="18" charset="0"/>
              </a:rPr>
              <a:t>Johnnie </a:t>
            </a:r>
            <a:r>
              <a:rPr lang="en-US" sz="900" dirty="0" err="1">
                <a:latin typeface="Georgia" panose="02040502050405020303" pitchFamily="18" charset="0"/>
              </a:rPr>
              <a:t>Dodds</a:t>
            </a:r>
            <a:r>
              <a:rPr lang="en-US" sz="900" dirty="0">
                <a:latin typeface="Georgia" panose="02040502050405020303" pitchFamily="18" charset="0"/>
              </a:rPr>
              <a:t> </a:t>
            </a:r>
            <a:r>
              <a:rPr lang="en-US" sz="900" dirty="0" smtClean="0">
                <a:latin typeface="Georgia" panose="02040502050405020303" pitchFamily="18" charset="0"/>
              </a:rPr>
              <a:t>Blvd </a:t>
            </a:r>
            <a:r>
              <a:rPr lang="en-US" sz="900" dirty="0" smtClean="0">
                <a:latin typeface="Georgia" panose="02040502050405020303" pitchFamily="18" charset="0"/>
                <a:cs typeface="Arial"/>
              </a:rPr>
              <a:t>· </a:t>
            </a:r>
            <a:r>
              <a:rPr lang="en-US" sz="900" dirty="0" smtClean="0">
                <a:latin typeface="Georgia" panose="02040502050405020303" pitchFamily="18" charset="0"/>
              </a:rPr>
              <a:t>Mt </a:t>
            </a:r>
            <a:r>
              <a:rPr lang="en-US" sz="900" dirty="0">
                <a:latin typeface="Georgia" panose="02040502050405020303" pitchFamily="18" charset="0"/>
              </a:rPr>
              <a:t>Pleasant, SC 29464</a:t>
            </a: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0709" y="5887366"/>
            <a:ext cx="1221282" cy="91596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5" name="Rectangle 4"/>
          <p:cNvSpPr/>
          <p:nvPr/>
        </p:nvSpPr>
        <p:spPr>
          <a:xfrm>
            <a:off x="5793" y="5029200"/>
            <a:ext cx="7772400" cy="80021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1553 Appling Drive</a:t>
            </a:r>
            <a:endParaRPr lang="en-US" sz="2800" dirty="0" smtClean="0">
              <a:solidFill>
                <a:schemeClr val="bg1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</a:endParaRPr>
          </a:p>
          <a:p>
            <a:pPr algn="ctr"/>
            <a:r>
              <a:rPr lang="en-US" sz="1800" dirty="0" err="1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Shellpoint</a:t>
            </a:r>
            <a:r>
              <a:rPr lang="en-US" sz="18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 </a:t>
            </a:r>
            <a:r>
              <a:rPr lang="en-US" sz="18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  <a:cs typeface="Arial"/>
              </a:rPr>
              <a:t>·</a:t>
            </a:r>
            <a:r>
              <a:rPr lang="en-US" sz="18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 </a:t>
            </a:r>
            <a:r>
              <a:rPr lang="en-US" sz="1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Mount </a:t>
            </a:r>
            <a:r>
              <a:rPr lang="en-US" sz="18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Pleasant</a:t>
            </a:r>
            <a:r>
              <a:rPr lang="en-US" sz="1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 </a:t>
            </a:r>
            <a:r>
              <a:rPr lang="en-US" sz="1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  <a:cs typeface="Arial"/>
              </a:rPr>
              <a:t>·</a:t>
            </a:r>
            <a:r>
              <a:rPr lang="en-US" sz="1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 MLS</a:t>
            </a:r>
            <a:r>
              <a:rPr lang="en-US" sz="1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# </a:t>
            </a:r>
            <a:r>
              <a:rPr lang="en-US" sz="18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15008500</a:t>
            </a:r>
            <a:r>
              <a:rPr lang="en-US" sz="1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 </a:t>
            </a:r>
            <a:r>
              <a:rPr lang="en-US" sz="1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  <a:cs typeface="Arial"/>
              </a:rPr>
              <a:t>·</a:t>
            </a:r>
            <a:r>
              <a:rPr lang="en-US" sz="1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 </a:t>
            </a:r>
            <a:r>
              <a:rPr lang="en-US" sz="1800" dirty="0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$</a:t>
            </a:r>
            <a:r>
              <a:rPr lang="en-US" sz="1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649,900</a:t>
            </a:r>
            <a:endParaRPr lang="en-US" sz="1800" dirty="0">
              <a:latin typeface="Georgia" panose="02040502050405020303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8001000" y="4789676"/>
            <a:ext cx="76191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$5,000 Buyer's Agent </a:t>
            </a:r>
            <a:r>
              <a:rPr lang="en-US" sz="2800" b="1" i="1" dirty="0" smtClean="0"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Bonus </a:t>
            </a:r>
            <a:r>
              <a:rPr lang="en-US" sz="2800" b="1" i="1" dirty="0"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at </a:t>
            </a:r>
            <a:r>
              <a:rPr lang="en-US" sz="2800" b="1" i="1" dirty="0" smtClean="0"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Closing!</a:t>
            </a:r>
            <a:endParaRPr lang="en-US" sz="2800" dirty="0">
              <a:solidFill>
                <a:srgbClr val="FF0000"/>
              </a:solidFill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4510" y="5887366"/>
            <a:ext cx="1221282" cy="91596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4197" y="10814657"/>
            <a:ext cx="1220737" cy="91555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7452" y="10814658"/>
            <a:ext cx="1220738" cy="91555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42" y="10814657"/>
            <a:ext cx="1220737" cy="91555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0709" y="10830134"/>
            <a:ext cx="1221282" cy="91596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4510" y="10830134"/>
            <a:ext cx="1221282" cy="91596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312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Price Reduction Of $10,000!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atp1313@gmail.com</cp:lastModifiedBy>
  <cp:revision>19</cp:revision>
  <dcterms:created xsi:type="dcterms:W3CDTF">2006-08-16T00:00:00Z</dcterms:created>
  <dcterms:modified xsi:type="dcterms:W3CDTF">2015-04-15T16:40:23Z</dcterms:modified>
</cp:coreProperties>
</file>